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722" r:id="rId2"/>
  </p:sldMasterIdLst>
  <p:notesMasterIdLst>
    <p:notesMasterId r:id="rId19"/>
  </p:notesMasterIdLst>
  <p:handoutMasterIdLst>
    <p:handoutMasterId r:id="rId20"/>
  </p:handoutMasterIdLst>
  <p:sldIdLst>
    <p:sldId id="296" r:id="rId3"/>
    <p:sldId id="271" r:id="rId4"/>
    <p:sldId id="258" r:id="rId5"/>
    <p:sldId id="272" r:id="rId6"/>
    <p:sldId id="259" r:id="rId7"/>
    <p:sldId id="281" r:id="rId8"/>
    <p:sldId id="282" r:id="rId9"/>
    <p:sldId id="288" r:id="rId10"/>
    <p:sldId id="287" r:id="rId11"/>
    <p:sldId id="289" r:id="rId12"/>
    <p:sldId id="290" r:id="rId13"/>
    <p:sldId id="292" r:id="rId14"/>
    <p:sldId id="293" r:id="rId15"/>
    <p:sldId id="365" r:id="rId16"/>
    <p:sldId id="366" r:id="rId17"/>
    <p:sldId id="367"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hmed" initials="a"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FF"/>
    <a:srgbClr val="FBC7F1"/>
    <a:srgbClr val="9B3925"/>
    <a:srgbClr val="80E020"/>
    <a:srgbClr val="006600"/>
    <a:srgbClr val="7E942C"/>
    <a:srgbClr val="28BD0F"/>
    <a:srgbClr val="6A59A7"/>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00" autoAdjust="0"/>
    <p:restoredTop sz="95958" autoAdjust="0"/>
  </p:normalViewPr>
  <p:slideViewPr>
    <p:cSldViewPr>
      <p:cViewPr>
        <p:scale>
          <a:sx n="80" d="100"/>
          <a:sy n="80" d="100"/>
        </p:scale>
        <p:origin x="-1266" y="-72"/>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p:cViewPr varScale="1">
        <p:scale>
          <a:sx n="56" d="100"/>
          <a:sy n="56" d="100"/>
        </p:scale>
        <p:origin x="-186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8FAA24D-3BD7-4E29-9E08-CB8D249326FA}" type="datetimeFigureOut">
              <a:rPr lang="fr-FR" smtClean="0"/>
              <a:pPr/>
              <a:t>31/05/2015</a:t>
            </a:fld>
            <a:endParaRPr lang="fr-FR"/>
          </a:p>
        </p:txBody>
      </p:sp>
      <p:sp>
        <p:nvSpPr>
          <p:cNvPr id="5" name="Espace réservé du numéro de diapositive 4"/>
          <p:cNvSpPr>
            <a:spLocks noGrp="1"/>
          </p:cNvSpPr>
          <p:nvPr>
            <p:ph type="sldNum" sz="quarter" idx="3"/>
          </p:nvPr>
        </p:nvSpPr>
        <p:spPr>
          <a:xfrm>
            <a:off x="1857364" y="8429652"/>
            <a:ext cx="2971800" cy="457200"/>
          </a:xfrm>
          <a:prstGeom prst="rect">
            <a:avLst/>
          </a:prstGeom>
        </p:spPr>
        <p:txBody>
          <a:bodyPr vert="horz" lIns="91440" tIns="45720" rIns="91440" bIns="45720" rtlCol="0" anchor="b"/>
          <a:lstStyle>
            <a:lvl1pPr algn="r">
              <a:defRPr sz="1200"/>
            </a:lvl1pPr>
          </a:lstStyle>
          <a:p>
            <a:fld id="{807C2797-1017-42EA-B599-95C581E413B8}" type="slidenum">
              <a:rPr lang="fr-FR" smtClean="0"/>
              <a:pPr/>
              <a:t>‹N°›</a:t>
            </a:fld>
            <a:endParaRPr lang="fr-FR"/>
          </a:p>
        </p:txBody>
      </p:sp>
    </p:spTree>
    <p:extLst>
      <p:ext uri="{BB962C8B-B14F-4D97-AF65-F5344CB8AC3E}">
        <p14:creationId xmlns:p14="http://schemas.microsoft.com/office/powerpoint/2010/main" val="323460583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48FF52-9623-481A-9F2B-1E72E702499B}" type="datetimeFigureOut">
              <a:rPr lang="fr-FR" smtClean="0"/>
              <a:pPr/>
              <a:t>31/05/2015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98DF2B-A1D6-4AA7-A42F-B12F60ABB03D}" type="slidenum">
              <a:rPr lang="fr-FR" smtClean="0"/>
              <a:pPr/>
              <a:t>‹N°›</a:t>
            </a:fld>
            <a:endParaRPr lang="fr-FR"/>
          </a:p>
        </p:txBody>
      </p:sp>
    </p:spTree>
    <p:extLst>
      <p:ext uri="{BB962C8B-B14F-4D97-AF65-F5344CB8AC3E}">
        <p14:creationId xmlns:p14="http://schemas.microsoft.com/office/powerpoint/2010/main" val="2572741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198DF2B-A1D6-4AA7-A42F-B12F60ABB03D}" type="slidenum">
              <a:rPr lang="fr-FR" smtClean="0"/>
              <a:pPr/>
              <a:t>13</a:t>
            </a:fld>
            <a:endParaRPr lang="fr-FR"/>
          </a:p>
        </p:txBody>
      </p:sp>
    </p:spTree>
    <p:extLst>
      <p:ext uri="{BB962C8B-B14F-4D97-AF65-F5344CB8AC3E}">
        <p14:creationId xmlns:p14="http://schemas.microsoft.com/office/powerpoint/2010/main" val="3423247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Titre 3"/>
          <p:cNvSpPr>
            <a:spLocks noGrp="1"/>
          </p:cNvSpPr>
          <p:nvPr>
            <p:ph type="title"/>
          </p:nvPr>
        </p:nvSpPr>
        <p:spPr/>
        <p:txBody>
          <a:bodyPr/>
          <a:lstStyle/>
          <a:p>
            <a:r>
              <a:rPr lang="fr-FR" dirty="0" smtClean="0"/>
              <a:t>Cliquez pour modifier le style du titre</a:t>
            </a:r>
            <a:endParaRPr lang="fr-FR" dirty="0"/>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7CB97365-EBCA-4027-87D5-99FC1D4DF0BB}" type="datetimeFigureOut">
              <a:rPr lang="en-US" smtClean="0"/>
              <a:pPr/>
              <a:t>5/31/2015</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fld id="{69E29E33-B620-47F9-BB04-8846C2A5AFCC}" type="slidenum">
              <a:rPr kumimoji="0" lang="en-US" smtClean="0"/>
              <a:pPr/>
              <a:t>‹N°›</a:t>
            </a:fld>
            <a:endParaRPr kumimoji="0" 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CB97365-EBCA-4027-87D5-99FC1D4DF0BB}" type="datetimeFigureOut">
              <a:rPr lang="en-US" smtClean="0"/>
              <a:pPr/>
              <a:t>5/31/2015</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fld id="{69E29E33-B620-47F9-BB04-8846C2A5AFCC}" type="slidenum">
              <a:rPr kumimoji="0" lang="en-US" smtClean="0"/>
              <a:pPr/>
              <a:t>‹N°›</a:t>
            </a:fld>
            <a:endParaRPr kumimoji="0" lang="en-US"/>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CB97365-EBCA-4027-87D5-99FC1D4DF0BB}" type="datetimeFigureOut">
              <a:rPr lang="en-US" smtClean="0"/>
              <a:pPr/>
              <a:t>5/31/2015</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fld id="{69E29E33-B620-47F9-BB04-8846C2A5AFCC}" type="slidenum">
              <a:rPr kumimoji="0" lang="en-US" smtClean="0"/>
              <a:pPr/>
              <a:t>‹N°›</a:t>
            </a:fld>
            <a:endParaRPr kumimoji="0" 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7CB97365-EBCA-4027-87D5-99FC1D4DF0BB}" type="datetimeFigureOut">
              <a:rPr lang="en-US" smtClean="0"/>
              <a:pPr/>
              <a:t>5/31/2015</a:t>
            </a:fld>
            <a:endParaRPr lang="en-US"/>
          </a:p>
        </p:txBody>
      </p:sp>
      <p:sp>
        <p:nvSpPr>
          <p:cNvPr id="17" name="Espace réservé du pied de page 16"/>
          <p:cNvSpPr>
            <a:spLocks noGrp="1"/>
          </p:cNvSpPr>
          <p:nvPr>
            <p:ph type="ftr" sz="quarter" idx="11"/>
          </p:nvPr>
        </p:nvSpPr>
        <p:spPr/>
        <p:txBody>
          <a:bodyPr/>
          <a:lstStyle/>
          <a:p>
            <a:endParaRPr kumimoji="0" lang="en-US"/>
          </a:p>
        </p:txBody>
      </p:sp>
      <p:sp>
        <p:nvSpPr>
          <p:cNvPr id="29" name="Espace réservé du numéro de diapositive 28"/>
          <p:cNvSpPr>
            <a:spLocks noGrp="1"/>
          </p:cNvSpPr>
          <p:nvPr>
            <p:ph type="sldNum" sz="quarter" idx="12"/>
          </p:nvPr>
        </p:nvSpPr>
        <p:spPr/>
        <p:txBody>
          <a:bodyPr/>
          <a:lstStyle/>
          <a:p>
            <a:fld id="{69E29E33-B620-47F9-BB04-8846C2A5AFCC}" type="slidenum">
              <a:rPr kumimoji="0" lang="en-US" smtClean="0"/>
              <a:pPr/>
              <a:t>‹N°›</a:t>
            </a:fld>
            <a:endParaRPr kumimoji="0" lang="en-US"/>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CB97365-EBCA-4027-87D5-99FC1D4DF0BB}" type="datetimeFigureOut">
              <a:rPr lang="en-US" smtClean="0"/>
              <a:pPr/>
              <a:t>5/31/2015</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fld id="{69E29E33-B620-47F9-BB04-8846C2A5AFCC}" type="slidenum">
              <a:rPr kumimoji="0" lang="en-US" smtClean="0"/>
              <a:pPr/>
              <a:t>‹N°›</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7CB97365-EBCA-4027-87D5-99FC1D4DF0BB}" type="datetimeFigureOut">
              <a:rPr lang="en-US" smtClean="0"/>
              <a:pPr/>
              <a:t>5/31/2015</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a:xfrm>
            <a:off x="7924800" y="6416675"/>
            <a:ext cx="762000" cy="365125"/>
          </a:xfrm>
        </p:spPr>
        <p:txBody>
          <a:bodyPr/>
          <a:lstStyle/>
          <a:p>
            <a:fld id="{69E29E33-B620-47F9-BB04-8846C2A5AFCC}" type="slidenum">
              <a:rPr kumimoji="0" lang="en-US" smtClean="0"/>
              <a:pPr/>
              <a:t>‹N°›</a:t>
            </a:fld>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CB97365-EBCA-4027-87D5-99FC1D4DF0BB}" type="datetimeFigureOut">
              <a:rPr lang="en-US" smtClean="0"/>
              <a:pPr/>
              <a:t>5/31/2015</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fld id="{69E29E33-B620-47F9-BB04-8846C2A5AFCC}" type="slidenum">
              <a:rPr kumimoji="0" lang="en-US" smtClean="0"/>
              <a:pPr/>
              <a:t>‹N°›</a:t>
            </a:fld>
            <a:endParaRPr kumimoji="0"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7CB97365-EBCA-4027-87D5-99FC1D4DF0BB}" type="datetimeFigureOut">
              <a:rPr lang="en-US" smtClean="0"/>
              <a:pPr/>
              <a:t>5/31/2015</a:t>
            </a:fld>
            <a:endParaRPr lang="en-US"/>
          </a:p>
        </p:txBody>
      </p:sp>
      <p:sp>
        <p:nvSpPr>
          <p:cNvPr id="8" name="Espace réservé du pied de page 7"/>
          <p:cNvSpPr>
            <a:spLocks noGrp="1"/>
          </p:cNvSpPr>
          <p:nvPr>
            <p:ph type="ftr" sz="quarter" idx="11"/>
          </p:nvPr>
        </p:nvSpPr>
        <p:spPr/>
        <p:txBody>
          <a:bodyPr/>
          <a:lstStyle/>
          <a:p>
            <a:endParaRPr kumimoji="0" lang="en-US"/>
          </a:p>
        </p:txBody>
      </p:sp>
      <p:sp>
        <p:nvSpPr>
          <p:cNvPr id="9" name="Espace réservé du numéro de diapositive 8"/>
          <p:cNvSpPr>
            <a:spLocks noGrp="1"/>
          </p:cNvSpPr>
          <p:nvPr>
            <p:ph type="sldNum" sz="quarter" idx="12"/>
          </p:nvPr>
        </p:nvSpPr>
        <p:spPr/>
        <p:txBody>
          <a:bodyPr/>
          <a:lstStyle/>
          <a:p>
            <a:fld id="{69E29E33-B620-47F9-BB04-8846C2A5AFCC}" type="slidenum">
              <a:rPr kumimoji="0" lang="en-US" smtClean="0"/>
              <a:pPr/>
              <a:t>‹N°›</a:t>
            </a:fld>
            <a:endParaRPr kumimoji="0" 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7CB97365-EBCA-4027-87D5-99FC1D4DF0BB}" type="datetimeFigureOut">
              <a:rPr lang="en-US" smtClean="0"/>
              <a:pPr/>
              <a:t>5/31/2015</a:t>
            </a:fld>
            <a:endParaRPr lang="en-US"/>
          </a:p>
        </p:txBody>
      </p:sp>
      <p:sp>
        <p:nvSpPr>
          <p:cNvPr id="4" name="Espace réservé du pied de page 3"/>
          <p:cNvSpPr>
            <a:spLocks noGrp="1"/>
          </p:cNvSpPr>
          <p:nvPr>
            <p:ph type="ftr" sz="quarter" idx="11"/>
          </p:nvPr>
        </p:nvSpPr>
        <p:spPr/>
        <p:txBody>
          <a:bodyPr/>
          <a:lstStyle/>
          <a:p>
            <a:endParaRPr kumimoji="0" lang="en-US"/>
          </a:p>
        </p:txBody>
      </p:sp>
      <p:sp>
        <p:nvSpPr>
          <p:cNvPr id="5" name="Espace réservé du numéro de diapositive 4"/>
          <p:cNvSpPr>
            <a:spLocks noGrp="1"/>
          </p:cNvSpPr>
          <p:nvPr>
            <p:ph type="sldNum" sz="quarter" idx="12"/>
          </p:nvPr>
        </p:nvSpPr>
        <p:spPr/>
        <p:txBody>
          <a:bodyPr/>
          <a:lstStyle/>
          <a:p>
            <a:fld id="{69E29E33-B620-47F9-BB04-8846C2A5AFCC}" type="slidenum">
              <a:rPr kumimoji="0" lang="en-US" smtClean="0"/>
              <a:pPr/>
              <a:t>‹N°›</a:t>
            </a:fld>
            <a:endParaRPr kumimoji="0"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CB97365-EBCA-4027-87D5-99FC1D4DF0BB}" type="datetimeFigureOut">
              <a:rPr lang="en-US" smtClean="0"/>
              <a:pPr/>
              <a:t>5/31/2015</a:t>
            </a:fld>
            <a:endParaRPr lang="en-US"/>
          </a:p>
        </p:txBody>
      </p:sp>
      <p:sp>
        <p:nvSpPr>
          <p:cNvPr id="3" name="Espace réservé du pied de page 2"/>
          <p:cNvSpPr>
            <a:spLocks noGrp="1"/>
          </p:cNvSpPr>
          <p:nvPr>
            <p:ph type="ftr" sz="quarter" idx="11"/>
          </p:nvPr>
        </p:nvSpPr>
        <p:spPr/>
        <p:txBody>
          <a:bodyPr/>
          <a:lstStyle/>
          <a:p>
            <a:endParaRPr kumimoji="0" lang="en-US"/>
          </a:p>
        </p:txBody>
      </p:sp>
      <p:sp>
        <p:nvSpPr>
          <p:cNvPr id="4" name="Espace réservé du numéro de diapositive 3"/>
          <p:cNvSpPr>
            <a:spLocks noGrp="1"/>
          </p:cNvSpPr>
          <p:nvPr>
            <p:ph type="sldNum" sz="quarter" idx="12"/>
          </p:nvPr>
        </p:nvSpPr>
        <p:spPr/>
        <p:txBody>
          <a:bodyPr/>
          <a:lstStyle/>
          <a:p>
            <a:fld id="{69E29E33-B620-47F9-BB04-8846C2A5AFCC}" type="slidenum">
              <a:rPr kumimoji="0" lang="en-US" smtClean="0"/>
              <a:pPr/>
              <a:t>‹N°›</a:t>
            </a:fld>
            <a:endParaRPr kumimoji="0"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CB97365-EBCA-4027-87D5-99FC1D4DF0BB}" type="datetimeFigureOut">
              <a:rPr lang="en-US" smtClean="0"/>
              <a:pPr/>
              <a:t>5/31/2015</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fld id="{69E29E33-B620-47F9-BB04-8846C2A5AFCC}" type="slidenum">
              <a:rPr kumimoji="0" lang="en-US" smtClean="0"/>
              <a:pPr/>
              <a:t>‹N°›</a:t>
            </a:fld>
            <a:endParaRPr kumimoji="0" 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0"/>
            <a:ext cx="7772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MA" dirty="0" smtClean="0"/>
              <a:t>العنوان الرئيسي</a:t>
            </a:r>
          </a:p>
        </p:txBody>
      </p:sp>
      <p:sp>
        <p:nvSpPr>
          <p:cNvPr id="1027" name="Rectangle 3"/>
          <p:cNvSpPr>
            <a:spLocks noGrp="1" noChangeArrowheads="1"/>
          </p:cNvSpPr>
          <p:nvPr>
            <p:ph type="body" idx="1"/>
          </p:nvPr>
        </p:nvSpPr>
        <p:spPr bwMode="auto">
          <a:xfrm>
            <a:off x="685800" y="1844675"/>
            <a:ext cx="7197725" cy="2239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ar-MA" dirty="0" smtClean="0"/>
              <a:t>العنوان الأساسي</a:t>
            </a:r>
            <a:endParaRPr lang="ar-SA" dirty="0" smtClean="0"/>
          </a:p>
          <a:p>
            <a:pPr lvl="2"/>
            <a:r>
              <a:rPr lang="ar-MA" dirty="0" smtClean="0"/>
              <a:t>العنوان الثانوي 1</a:t>
            </a:r>
            <a:endParaRPr lang="ar-SA" dirty="0" smtClean="0"/>
          </a:p>
          <a:p>
            <a:pPr lvl="3"/>
            <a:r>
              <a:rPr lang="ar-MA" dirty="0" smtClean="0"/>
              <a:t>العنوان الثانوي 2</a:t>
            </a:r>
            <a:endParaRPr lang="ar-SA" dirty="0" smtClean="0"/>
          </a:p>
          <a:p>
            <a:pPr lvl="4"/>
            <a:r>
              <a:rPr lang="ar-MA" dirty="0" smtClean="0"/>
              <a:t>العنوان الثانوي 3</a:t>
            </a:r>
          </a:p>
        </p:txBody>
      </p:sp>
    </p:spTree>
  </p:cSld>
  <p:clrMap bg1="lt1" tx1="dk1" bg2="lt2" tx2="dk2" accent1="accent1" accent2="accent2" accent3="accent3" accent4="accent4" accent5="accent5" accent6="accent6" hlink="hlink" folHlink="folHlink"/>
  <p:sldLayoutIdLst>
    <p:sldLayoutId id="2147483649" r:id="rId1"/>
  </p:sldLayoutIdLst>
  <p:transition spd="med"/>
  <p:hf hdr="0" ftr="0" dt="0"/>
  <p:txStyles>
    <p:titleStyle>
      <a:lvl1pPr algn="ctr" rtl="1" eaLnBrk="0" fontAlgn="base" hangingPunct="0">
        <a:spcBef>
          <a:spcPct val="0"/>
        </a:spcBef>
        <a:spcAft>
          <a:spcPct val="0"/>
        </a:spcAft>
        <a:defRPr sz="4400">
          <a:solidFill>
            <a:schemeClr val="bg1"/>
          </a:solidFill>
          <a:latin typeface="+mj-lt"/>
          <a:ea typeface="+mj-ea"/>
          <a:cs typeface="+mj-cs"/>
        </a:defRPr>
      </a:lvl1pPr>
      <a:lvl2pPr algn="ctr" rtl="1" eaLnBrk="0" fontAlgn="base" hangingPunct="0">
        <a:spcBef>
          <a:spcPct val="0"/>
        </a:spcBef>
        <a:spcAft>
          <a:spcPct val="0"/>
        </a:spcAft>
        <a:defRPr sz="4400">
          <a:solidFill>
            <a:schemeClr val="bg1"/>
          </a:solidFill>
          <a:latin typeface="Arial" charset="0"/>
          <a:ea typeface="ＭＳ Ｐゴシック" pitchFamily="1" charset="-128"/>
          <a:cs typeface="Andalus" pitchFamily="2" charset="-78"/>
        </a:defRPr>
      </a:lvl2pPr>
      <a:lvl3pPr algn="ctr" rtl="1" eaLnBrk="0" fontAlgn="base" hangingPunct="0">
        <a:spcBef>
          <a:spcPct val="0"/>
        </a:spcBef>
        <a:spcAft>
          <a:spcPct val="0"/>
        </a:spcAft>
        <a:defRPr sz="4400">
          <a:solidFill>
            <a:schemeClr val="bg1"/>
          </a:solidFill>
          <a:latin typeface="Arial" charset="0"/>
          <a:ea typeface="ＭＳ Ｐゴシック" pitchFamily="1" charset="-128"/>
          <a:cs typeface="Andalus" pitchFamily="2" charset="-78"/>
        </a:defRPr>
      </a:lvl3pPr>
      <a:lvl4pPr algn="ctr" rtl="1" eaLnBrk="0" fontAlgn="base" hangingPunct="0">
        <a:spcBef>
          <a:spcPct val="0"/>
        </a:spcBef>
        <a:spcAft>
          <a:spcPct val="0"/>
        </a:spcAft>
        <a:defRPr sz="4400">
          <a:solidFill>
            <a:schemeClr val="bg1"/>
          </a:solidFill>
          <a:latin typeface="Arial" charset="0"/>
          <a:ea typeface="ＭＳ Ｐゴシック" pitchFamily="1" charset="-128"/>
          <a:cs typeface="Andalus" pitchFamily="2" charset="-78"/>
        </a:defRPr>
      </a:lvl4pPr>
      <a:lvl5pPr algn="ctr" rtl="1" eaLnBrk="0" fontAlgn="base" hangingPunct="0">
        <a:spcBef>
          <a:spcPct val="0"/>
        </a:spcBef>
        <a:spcAft>
          <a:spcPct val="0"/>
        </a:spcAft>
        <a:defRPr sz="4400">
          <a:solidFill>
            <a:schemeClr val="bg1"/>
          </a:solidFill>
          <a:latin typeface="Arial" charset="0"/>
          <a:ea typeface="ＭＳ Ｐゴシック" pitchFamily="1" charset="-128"/>
          <a:cs typeface="Andalus" pitchFamily="2" charset="-78"/>
        </a:defRPr>
      </a:lvl5pPr>
      <a:lvl6pPr marL="457200" algn="ctr" rtl="1" fontAlgn="base">
        <a:spcBef>
          <a:spcPct val="0"/>
        </a:spcBef>
        <a:spcAft>
          <a:spcPct val="0"/>
        </a:spcAft>
        <a:defRPr sz="4400">
          <a:solidFill>
            <a:schemeClr val="bg1"/>
          </a:solidFill>
          <a:latin typeface="Arial" charset="0"/>
          <a:ea typeface="ＭＳ Ｐゴシック" pitchFamily="1" charset="-128"/>
          <a:cs typeface="Andalus" pitchFamily="2" charset="-78"/>
        </a:defRPr>
      </a:lvl6pPr>
      <a:lvl7pPr marL="914400" algn="ctr" rtl="1" fontAlgn="base">
        <a:spcBef>
          <a:spcPct val="0"/>
        </a:spcBef>
        <a:spcAft>
          <a:spcPct val="0"/>
        </a:spcAft>
        <a:defRPr sz="4400">
          <a:solidFill>
            <a:schemeClr val="bg1"/>
          </a:solidFill>
          <a:latin typeface="Arial" charset="0"/>
          <a:ea typeface="ＭＳ Ｐゴシック" pitchFamily="1" charset="-128"/>
          <a:cs typeface="Andalus" pitchFamily="2" charset="-78"/>
        </a:defRPr>
      </a:lvl7pPr>
      <a:lvl8pPr marL="1371600" algn="ctr" rtl="1" fontAlgn="base">
        <a:spcBef>
          <a:spcPct val="0"/>
        </a:spcBef>
        <a:spcAft>
          <a:spcPct val="0"/>
        </a:spcAft>
        <a:defRPr sz="4400">
          <a:solidFill>
            <a:schemeClr val="bg1"/>
          </a:solidFill>
          <a:latin typeface="Arial" charset="0"/>
          <a:ea typeface="ＭＳ Ｐゴシック" pitchFamily="1" charset="-128"/>
          <a:cs typeface="Andalus" pitchFamily="2" charset="-78"/>
        </a:defRPr>
      </a:lvl8pPr>
      <a:lvl9pPr marL="1828800" algn="ctr" rtl="1" fontAlgn="base">
        <a:spcBef>
          <a:spcPct val="0"/>
        </a:spcBef>
        <a:spcAft>
          <a:spcPct val="0"/>
        </a:spcAft>
        <a:defRPr sz="4400">
          <a:solidFill>
            <a:schemeClr val="bg1"/>
          </a:solidFill>
          <a:latin typeface="Arial" charset="0"/>
          <a:ea typeface="ＭＳ Ｐゴシック" pitchFamily="1" charset="-128"/>
          <a:cs typeface="Andalus" pitchFamily="2" charset="-78"/>
        </a:defRPr>
      </a:lvl9pPr>
    </p:titleStyle>
    <p:bodyStyle>
      <a:lvl1pPr marL="381000" indent="-381000" algn="r" rtl="1" eaLnBrk="0" fontAlgn="base" hangingPunct="0">
        <a:spcBef>
          <a:spcPct val="20000"/>
        </a:spcBef>
        <a:spcAft>
          <a:spcPct val="0"/>
        </a:spcAft>
        <a:buChar char="•"/>
        <a:defRPr sz="4000" u="sng">
          <a:solidFill>
            <a:srgbClr val="0040B6"/>
          </a:solidFill>
          <a:latin typeface="+mn-lt"/>
          <a:ea typeface="+mn-ea"/>
          <a:cs typeface="+mn-cs"/>
        </a:defRPr>
      </a:lvl1pPr>
      <a:lvl2pPr marL="990600" indent="-533400" algn="r" rtl="1" eaLnBrk="0" fontAlgn="base" hangingPunct="0">
        <a:spcBef>
          <a:spcPct val="20000"/>
        </a:spcBef>
        <a:spcAft>
          <a:spcPct val="0"/>
        </a:spcAft>
        <a:buChar char="–"/>
        <a:defRPr sz="2800">
          <a:solidFill>
            <a:schemeClr val="tx2"/>
          </a:solidFill>
          <a:latin typeface="+mn-lt"/>
          <a:ea typeface="+mn-ea"/>
          <a:cs typeface="Arial" charset="0"/>
        </a:defRPr>
      </a:lvl2pPr>
      <a:lvl3pPr marL="1371600" indent="-457200" algn="r" rtl="1" eaLnBrk="0" fontAlgn="base" hangingPunct="0">
        <a:spcBef>
          <a:spcPct val="20000"/>
        </a:spcBef>
        <a:spcAft>
          <a:spcPct val="0"/>
        </a:spcAft>
        <a:buClr>
          <a:srgbClr val="0040B6"/>
        </a:buClr>
        <a:buSzPct val="80000"/>
        <a:buFont typeface="Wingdings" pitchFamily="2" charset="2"/>
        <a:buChar char="Ø"/>
        <a:defRPr sz="2800" b="1">
          <a:solidFill>
            <a:schemeClr val="tx1"/>
          </a:solidFill>
          <a:latin typeface="+mn-lt"/>
          <a:ea typeface="+mn-ea"/>
          <a:cs typeface="Arabic Transparent" pitchFamily="2" charset="-78"/>
        </a:defRPr>
      </a:lvl3pPr>
      <a:lvl4pPr marL="1752600" indent="-381000" algn="r" rtl="1" eaLnBrk="0" fontAlgn="base" hangingPunct="0">
        <a:spcBef>
          <a:spcPct val="20000"/>
        </a:spcBef>
        <a:spcAft>
          <a:spcPct val="0"/>
        </a:spcAft>
        <a:buClr>
          <a:srgbClr val="0040B6"/>
        </a:buClr>
        <a:buSzPct val="120000"/>
        <a:buChar char="•"/>
        <a:defRPr sz="2800" b="1">
          <a:solidFill>
            <a:schemeClr val="tx1"/>
          </a:solidFill>
          <a:latin typeface="+mn-lt"/>
          <a:ea typeface="+mn-ea"/>
          <a:cs typeface="Arabic Transparent" pitchFamily="2" charset="-78"/>
        </a:defRPr>
      </a:lvl4pPr>
      <a:lvl5pPr marL="2209800" indent="-381000" algn="r" rtl="1" eaLnBrk="0" fontAlgn="base" hangingPunct="0">
        <a:spcBef>
          <a:spcPct val="20000"/>
        </a:spcBef>
        <a:spcAft>
          <a:spcPct val="0"/>
        </a:spcAft>
        <a:buClr>
          <a:srgbClr val="0040B6"/>
        </a:buClr>
        <a:buSzPct val="80000"/>
        <a:buFont typeface="Wingdings" pitchFamily="2" charset="2"/>
        <a:buChar char="§"/>
        <a:defRPr sz="2800" b="1">
          <a:solidFill>
            <a:schemeClr val="tx1"/>
          </a:solidFill>
          <a:latin typeface="+mn-lt"/>
          <a:ea typeface="+mn-ea"/>
          <a:cs typeface="Arabic Transparent" pitchFamily="2" charset="-78"/>
        </a:defRPr>
      </a:lvl5pPr>
      <a:lvl6pPr marL="2667000" indent="-381000" algn="r" rtl="1" fontAlgn="base">
        <a:spcBef>
          <a:spcPct val="20000"/>
        </a:spcBef>
        <a:spcAft>
          <a:spcPct val="0"/>
        </a:spcAft>
        <a:buClr>
          <a:srgbClr val="0040B6"/>
        </a:buClr>
        <a:buSzPct val="80000"/>
        <a:buFont typeface="Wingdings" pitchFamily="1" charset="2"/>
        <a:buChar char="§"/>
        <a:defRPr sz="2800" b="1">
          <a:solidFill>
            <a:schemeClr val="tx1"/>
          </a:solidFill>
          <a:latin typeface="+mn-lt"/>
          <a:ea typeface="+mn-ea"/>
          <a:cs typeface="Arabic Transparent" pitchFamily="2" charset="-78"/>
        </a:defRPr>
      </a:lvl6pPr>
      <a:lvl7pPr marL="3124200" indent="-381000" algn="r" rtl="1" fontAlgn="base">
        <a:spcBef>
          <a:spcPct val="20000"/>
        </a:spcBef>
        <a:spcAft>
          <a:spcPct val="0"/>
        </a:spcAft>
        <a:buClr>
          <a:srgbClr val="0040B6"/>
        </a:buClr>
        <a:buSzPct val="80000"/>
        <a:buFont typeface="Wingdings" pitchFamily="1" charset="2"/>
        <a:buChar char="§"/>
        <a:defRPr sz="2800" b="1">
          <a:solidFill>
            <a:schemeClr val="tx1"/>
          </a:solidFill>
          <a:latin typeface="+mn-lt"/>
          <a:ea typeface="+mn-ea"/>
          <a:cs typeface="Arabic Transparent" pitchFamily="2" charset="-78"/>
        </a:defRPr>
      </a:lvl7pPr>
      <a:lvl8pPr marL="3581400" indent="-381000" algn="r" rtl="1" fontAlgn="base">
        <a:spcBef>
          <a:spcPct val="20000"/>
        </a:spcBef>
        <a:spcAft>
          <a:spcPct val="0"/>
        </a:spcAft>
        <a:buClr>
          <a:srgbClr val="0040B6"/>
        </a:buClr>
        <a:buSzPct val="80000"/>
        <a:buFont typeface="Wingdings" pitchFamily="1" charset="2"/>
        <a:buChar char="§"/>
        <a:defRPr sz="2800" b="1">
          <a:solidFill>
            <a:schemeClr val="tx1"/>
          </a:solidFill>
          <a:latin typeface="+mn-lt"/>
          <a:ea typeface="+mn-ea"/>
          <a:cs typeface="Arabic Transparent" pitchFamily="2" charset="-78"/>
        </a:defRPr>
      </a:lvl8pPr>
      <a:lvl9pPr marL="4038600" indent="-381000" algn="r" rtl="1" fontAlgn="base">
        <a:spcBef>
          <a:spcPct val="20000"/>
        </a:spcBef>
        <a:spcAft>
          <a:spcPct val="0"/>
        </a:spcAft>
        <a:buClr>
          <a:srgbClr val="0040B6"/>
        </a:buClr>
        <a:buSzPct val="80000"/>
        <a:buFont typeface="Wingdings" pitchFamily="1" charset="2"/>
        <a:buChar char="§"/>
        <a:defRPr sz="2800" b="1">
          <a:solidFill>
            <a:schemeClr val="tx1"/>
          </a:solidFill>
          <a:latin typeface="+mn-lt"/>
          <a:ea typeface="+mn-ea"/>
          <a:cs typeface="Arabic Transparent" pitchFamily="2" charset="-78"/>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CB97365-EBCA-4027-87D5-99FC1D4DF0BB}" type="datetimeFigureOut">
              <a:rPr lang="en-US" smtClean="0"/>
              <a:pPr/>
              <a:t>5/31/2015</a:t>
            </a:fld>
            <a:endParaRPr lang="en-US">
              <a:solidFill>
                <a:schemeClr val="tx1">
                  <a:shade val="50000"/>
                </a:schemeClr>
              </a:solidFill>
            </a:endParaRP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kumimoji="0" lang="en-US">
              <a:solidFill>
                <a:schemeClr val="tx1">
                  <a:shade val="50000"/>
                </a:schemeClr>
              </a:solidFill>
            </a:endParaRP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9E29E33-B620-47F9-BB04-8846C2A5AFCC}" type="slidenum">
              <a:rPr kumimoji="0" lang="en-US" smtClean="0"/>
              <a:pPr/>
              <a:t>‹N°›</a:t>
            </a:fld>
            <a:endParaRPr kumimoji="0" lang="en-US" dirty="0">
              <a:solidFill>
                <a:schemeClr val="tx1">
                  <a:shade val="50000"/>
                </a:schemeClr>
              </a:solidFill>
            </a:endParaRPr>
          </a:p>
        </p:txBody>
      </p:sp>
    </p:spTree>
  </p:cSld>
  <p:clrMap bg1="dk1" tx1="lt1" bg2="dk2" tx2="lt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hyperlink" Target="&#1608;&#1579;&#1575;&#1574;&#1602;%20&#1575;&#1604;&#1573;&#1583;&#1575;&#1585;&#1577;%20&#1575;&#1604;&#1578;&#1585;&#1576;&#1608;&#1610;&#1577;/&#1606;&#1605;&#1608;&#1584;&#1580;%20&#1588;&#1585;&#1575;&#1603;&#1577;.doc" TargetMode="External"/><Relationship Id="rId2" Type="http://schemas.openxmlformats.org/officeDocument/2006/relationships/hyperlink" Target="&#1608;&#1579;&#1575;&#1574;&#1602;%20&#1575;&#1604;&#1573;&#1583;&#1575;&#1585;&#1577;%20&#1575;&#1604;&#1578;&#1585;&#1576;&#1608;&#1610;&#1577;/&#1605;&#1602;&#1578;&#1591;&#1601;&#1575;&#1578;%20&#1605;&#1606;%20&#1575;&#1604;&#1605;&#1602;&#1585;&#1585;%202012-2013.doc"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1608;&#1579;&#1575;&#1574;&#1602;%20&#1575;&#1604;&#1573;&#1583;&#1575;&#1585;&#1577;%20&#1575;&#1604;&#1578;&#1585;&#1576;&#1608;&#1610;&#1577;/&#1606;&#1605;&#1608;&#1584;&#1580;%20&#1588;&#1585;&#1575;&#1603;&#1577;.doc" TargetMode="External"/><Relationship Id="rId2" Type="http://schemas.openxmlformats.org/officeDocument/2006/relationships/hyperlink" Target="&#1608;&#1579;&#1575;&#1574;&#1602;%20&#1575;&#1604;&#1573;&#1583;&#1575;&#1585;&#1577;%20&#1575;&#1604;&#1578;&#1585;&#1576;&#1608;&#1610;&#1577;/&#1605;&#1602;&#1578;&#1591;&#1601;&#1575;&#1578;%20&#1605;&#1606;%20&#1575;&#1604;&#1605;&#1602;&#1585;&#1585;%202012-2013.doc"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1608;&#1579;&#1575;&#1574;&#1602;%20&#1575;&#1604;&#1573;&#1583;&#1575;&#1585;&#1577;%20&#1575;&#1604;&#1578;&#1585;&#1576;&#1608;&#1610;&#1577;/&#1606;&#1605;&#1608;&#1584;&#1580;%20&#1588;&#1585;&#1575;&#1603;&#1577;.doc" TargetMode="External"/><Relationship Id="rId2" Type="http://schemas.openxmlformats.org/officeDocument/2006/relationships/hyperlink" Target="&#1608;&#1579;&#1575;&#1574;&#1602;%20&#1575;&#1604;&#1573;&#1583;&#1575;&#1585;&#1577;%20&#1575;&#1604;&#1578;&#1585;&#1576;&#1608;&#1610;&#1577;/&#1605;&#1602;&#1578;&#1591;&#1601;&#1575;&#1578;%20&#1605;&#1606;%20&#1575;&#1604;&#1605;&#1602;&#1585;&#1585;%202012-2013.doc"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1608;&#1579;&#1575;&#1574;&#1602;%20&#1575;&#1604;&#1573;&#1583;&#1575;&#1585;&#1577;%20&#1575;&#1604;&#1578;&#1585;&#1576;&#1608;&#1610;&#1577;/&#1605;&#1602;&#1578;&#1591;&#1601;&#1575;&#1578;%20&#1605;&#1606;%20&#1575;&#1604;&#1605;&#1602;&#1585;&#1585;%202012-2013.doc"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hyperlink" Target="&#1608;&#1579;&#1575;&#1574;&#1602;%20&#1575;&#1604;&#1573;&#1583;&#1575;&#1585;&#1577;%20&#1575;&#1604;&#1578;&#1585;&#1576;&#1608;&#1610;&#1577;/&#1606;&#1605;&#1608;&#1584;&#1580;%20&#1588;&#1585;&#1575;&#1603;&#1577;.doc"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1608;&#1579;&#1575;&#1574;&#1602;%20&#1575;&#1604;&#1573;&#1583;&#1575;&#1585;&#1577;%20&#1575;&#1604;&#1578;&#1585;&#1576;&#1608;&#1610;&#1577;/&#1606;&#1605;&#1608;&#1584;&#1580;%20&#1588;&#1585;&#1575;&#1603;&#1577;.doc" TargetMode="External"/><Relationship Id="rId2" Type="http://schemas.openxmlformats.org/officeDocument/2006/relationships/hyperlink" Target="&#1608;&#1579;&#1575;&#1574;&#1602;%20&#1575;&#1604;&#1573;&#1583;&#1575;&#1585;&#1577;%20&#1575;&#1604;&#1578;&#1585;&#1576;&#1608;&#1610;&#1577;/&#1605;&#1602;&#1578;&#1591;&#1601;&#1575;&#1578;%20&#1605;&#1606;%20&#1575;&#1604;&#1605;&#1602;&#1585;&#1585;%202012-2013.doc"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1608;&#1579;&#1575;&#1574;&#1602;%20&#1575;&#1604;&#1573;&#1583;&#1575;&#1585;&#1577;%20&#1575;&#1604;&#1578;&#1585;&#1576;&#1608;&#1610;&#1577;/&#1606;&#1605;&#1608;&#1584;&#1580;%20&#1588;&#1585;&#1575;&#1603;&#1577;.doc" TargetMode="External"/><Relationship Id="rId2" Type="http://schemas.openxmlformats.org/officeDocument/2006/relationships/hyperlink" Target="&#1608;&#1579;&#1575;&#1574;&#1602;%20&#1575;&#1604;&#1573;&#1583;&#1575;&#1585;&#1577;%20&#1575;&#1604;&#1578;&#1585;&#1576;&#1608;&#1610;&#1577;/&#1605;&#1602;&#1578;&#1591;&#1601;&#1575;&#1578;%20&#1605;&#1606;%20&#1575;&#1604;&#1605;&#1602;&#1585;&#1585;%202012-2013.doc" TargetMode="External"/><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3" Type="http://schemas.openxmlformats.org/officeDocument/2006/relationships/hyperlink" Target="&#1608;&#1579;&#1575;&#1574;&#1602;%20&#1575;&#1604;&#1573;&#1583;&#1575;&#1585;&#1577;%20&#1575;&#1604;&#1578;&#1585;&#1576;&#1608;&#1610;&#1577;/&#1606;&#1605;&#1608;&#1584;&#1580;%20&#1588;&#1585;&#1575;&#1603;&#1577;.doc" TargetMode="External"/><Relationship Id="rId2" Type="http://schemas.openxmlformats.org/officeDocument/2006/relationships/hyperlink" Target="&#1608;&#1579;&#1575;&#1574;&#1602;%20&#1575;&#1604;&#1573;&#1583;&#1575;&#1585;&#1577;%20&#1575;&#1604;&#1578;&#1585;&#1576;&#1608;&#1610;&#1577;/&#1605;&#1602;&#1578;&#1591;&#1601;&#1575;&#1578;%20&#1605;&#1606;%20&#1575;&#1604;&#1605;&#1602;&#1585;&#1585;%202012-2013.doc"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1608;&#1579;&#1575;&#1574;&#1602;%20&#1575;&#1604;&#1573;&#1583;&#1575;&#1585;&#1577;%20&#1575;&#1604;&#1578;&#1585;&#1576;&#1608;&#1610;&#1577;/&#1606;&#1605;&#1608;&#1584;&#1580;%20&#1588;&#1585;&#1575;&#1603;&#1577;.doc" TargetMode="External"/><Relationship Id="rId2" Type="http://schemas.openxmlformats.org/officeDocument/2006/relationships/hyperlink" Target="&#1608;&#1579;&#1575;&#1574;&#1602;%20&#1575;&#1604;&#1573;&#1583;&#1575;&#1585;&#1577;%20&#1575;&#1604;&#1578;&#1585;&#1576;&#1608;&#1610;&#1577;/&#1605;&#1602;&#1578;&#1591;&#1601;&#1575;&#1578;%20&#1605;&#1606;%20&#1575;&#1604;&#1605;&#1602;&#1585;&#1585;%202012-2013.doc" TargetMode="Externa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hyperlink" Target="&#1608;&#1579;&#1575;&#1574;&#1602;%20&#1575;&#1604;&#1573;&#1583;&#1575;&#1585;&#1577;%20&#1575;&#1604;&#1578;&#1585;&#1576;&#1608;&#1610;&#1577;/&#1606;&#1605;&#1608;&#1584;&#1580;%20&#1588;&#1585;&#1575;&#1603;&#1577;.doc" TargetMode="External"/><Relationship Id="rId2" Type="http://schemas.openxmlformats.org/officeDocument/2006/relationships/hyperlink" Target="&#1608;&#1579;&#1575;&#1574;&#1602;%20&#1575;&#1604;&#1573;&#1583;&#1575;&#1585;&#1577;%20&#1575;&#1604;&#1578;&#1585;&#1576;&#1608;&#1610;&#1577;/&#1605;&#1602;&#1578;&#1591;&#1601;&#1575;&#1578;%20&#1605;&#1606;%20&#1575;&#1604;&#1605;&#1602;&#1585;&#1585;%202012-2013.doc"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1608;&#1579;&#1575;&#1574;&#1602;%20&#1575;&#1604;&#1573;&#1583;&#1575;&#1585;&#1577;%20&#1575;&#1604;&#1578;&#1585;&#1576;&#1608;&#1610;&#1577;/&#1606;&#1605;&#1608;&#1584;&#1580;%20&#1588;&#1585;&#1575;&#1603;&#1577;.doc" TargetMode="External"/><Relationship Id="rId2" Type="http://schemas.openxmlformats.org/officeDocument/2006/relationships/hyperlink" Target="&#1608;&#1579;&#1575;&#1574;&#1602;%20&#1575;&#1604;&#1573;&#1583;&#1575;&#1585;&#1577;%20&#1575;&#1604;&#1578;&#1585;&#1576;&#1608;&#1610;&#1577;/&#1605;&#1602;&#1578;&#1591;&#1601;&#1575;&#1578;%20&#1605;&#1606;%20&#1575;&#1604;&#1605;&#1602;&#1585;&#1585;%202012-2013.doc"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1608;&#1579;&#1575;&#1574;&#1602;%20&#1575;&#1604;&#1573;&#1583;&#1575;&#1585;&#1577;%20&#1575;&#1604;&#1578;&#1585;&#1576;&#1608;&#1610;&#1577;/&#1606;&#1605;&#1608;&#1584;&#1580;%20&#1588;&#1585;&#1575;&#1603;&#1577;.doc" TargetMode="External"/><Relationship Id="rId2" Type="http://schemas.openxmlformats.org/officeDocument/2006/relationships/hyperlink" Target="&#1608;&#1579;&#1575;&#1574;&#1602;%20&#1575;&#1604;&#1573;&#1583;&#1575;&#1585;&#1577;%20&#1575;&#1604;&#1578;&#1585;&#1576;&#1608;&#1610;&#1577;/&#1605;&#1602;&#1578;&#1591;&#1601;&#1575;&#1578;%20&#1605;&#1606;%20&#1575;&#1604;&#1605;&#1602;&#1585;&#1585;%202012-2013.doc"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1608;&#1579;&#1575;&#1574;&#1602;%20&#1575;&#1604;&#1573;&#1583;&#1575;&#1585;&#1577;%20&#1575;&#1604;&#1578;&#1585;&#1576;&#1608;&#1610;&#1577;/&#1606;&#1605;&#1608;&#1584;&#1580;%20&#1588;&#1585;&#1575;&#1603;&#1577;.doc" TargetMode="External"/><Relationship Id="rId2" Type="http://schemas.openxmlformats.org/officeDocument/2006/relationships/hyperlink" Target="&#1608;&#1579;&#1575;&#1574;&#1602;%20&#1575;&#1604;&#1573;&#1583;&#1575;&#1585;&#1577;%20&#1575;&#1604;&#1578;&#1585;&#1576;&#1608;&#1610;&#1577;/&#1605;&#1602;&#1578;&#1591;&#1601;&#1575;&#1578;%20&#1605;&#1606;%20&#1575;&#1604;&#1605;&#1602;&#1585;&#1585;%202012-2013.doc"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1608;&#1579;&#1575;&#1574;&#1602;%20&#1575;&#1604;&#1573;&#1583;&#1575;&#1585;&#1577;%20&#1575;&#1604;&#1578;&#1585;&#1576;&#1608;&#1610;&#1577;/&#1606;&#1605;&#1608;&#1584;&#1580;%20&#1588;&#1585;&#1575;&#1603;&#1577;.doc" TargetMode="External"/><Relationship Id="rId2" Type="http://schemas.openxmlformats.org/officeDocument/2006/relationships/hyperlink" Target="&#1608;&#1579;&#1575;&#1574;&#1602;%20&#1575;&#1604;&#1573;&#1583;&#1575;&#1585;&#1577;%20&#1575;&#1604;&#1578;&#1585;&#1576;&#1608;&#1610;&#1577;/&#1605;&#1602;&#1578;&#1591;&#1601;&#1575;&#1578;%20&#1605;&#1606;%20&#1575;&#1604;&#1605;&#1602;&#1585;&#1585;%202012-2013.doc"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043782" y="2049463"/>
            <a:ext cx="130175" cy="433387"/>
          </a:xfrm>
          <a:prstGeom prst="rect">
            <a:avLst/>
          </a:prstGeom>
          <a:noFill/>
          <a:ln w="9525">
            <a:noFill/>
            <a:miter lim="800000"/>
            <a:headEnd/>
            <a:tailEnd/>
          </a:ln>
        </p:spPr>
        <p:txBody>
          <a:bodyPr wrap="none" lIns="64291" tIns="32146" rIns="64291" bIns="32146">
            <a:spAutoFit/>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endParaRPr lang="fr-FR"/>
          </a:p>
        </p:txBody>
      </p:sp>
      <p:pic>
        <p:nvPicPr>
          <p:cNvPr id="1026" name="Image 1" descr="http://www.men.gov.ma/Lists/Image/logo_MenFP.gif"/>
          <p:cNvPicPr>
            <a:picLocks noChangeAspect="1" noChangeArrowheads="1"/>
          </p:cNvPicPr>
          <p:nvPr/>
        </p:nvPicPr>
        <p:blipFill>
          <a:blip r:embed="rId2" cstate="print"/>
          <a:srcRect/>
          <a:stretch>
            <a:fillRect/>
          </a:stretch>
        </p:blipFill>
        <p:spPr bwMode="auto">
          <a:xfrm>
            <a:off x="6732240" y="72008"/>
            <a:ext cx="2146667" cy="908720"/>
          </a:xfrm>
          <a:prstGeom prst="rect">
            <a:avLst/>
          </a:prstGeom>
          <a:noFill/>
          <a:ln w="9525">
            <a:noFill/>
            <a:miter lim="800000"/>
            <a:headEnd/>
            <a:tailEnd/>
          </a:ln>
        </p:spPr>
      </p:pic>
      <p:sp>
        <p:nvSpPr>
          <p:cNvPr id="1027" name="Rectangle 3"/>
          <p:cNvSpPr>
            <a:spLocks noChangeArrowheads="1"/>
          </p:cNvSpPr>
          <p:nvPr/>
        </p:nvSpPr>
        <p:spPr bwMode="auto">
          <a:xfrm>
            <a:off x="0" y="0"/>
            <a:ext cx="9144000" cy="9087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fr-FR" sz="3200" b="1" i="0" u="none" strike="noStrike" cap="none" normalizeH="0" baseline="0" dirty="0" smtClean="0">
              <a:ln>
                <a:noFill/>
              </a:ln>
              <a:solidFill>
                <a:srgbClr val="FFFF00"/>
              </a:solidFill>
              <a:effectLst/>
              <a:latin typeface="Arial" pitchFamily="34" charset="0"/>
              <a:cs typeface="AZ Topaz" pitchFamily="2" charset="-78"/>
            </a:endParaRPr>
          </a:p>
        </p:txBody>
      </p:sp>
      <p:sp>
        <p:nvSpPr>
          <p:cNvPr id="21" name="ZoneTexte 20"/>
          <p:cNvSpPr txBox="1"/>
          <p:nvPr/>
        </p:nvSpPr>
        <p:spPr>
          <a:xfrm>
            <a:off x="3643306" y="1214422"/>
            <a:ext cx="2786082" cy="369332"/>
          </a:xfrm>
          <a:prstGeom prst="rect">
            <a:avLst/>
          </a:prstGeom>
          <a:noFill/>
        </p:spPr>
        <p:txBody>
          <a:bodyPr wrap="square" rtlCol="0">
            <a:spAutoFit/>
          </a:bodyPr>
          <a:lstStyle/>
          <a:p>
            <a:endParaRPr lang="fr-FR" dirty="0"/>
          </a:p>
        </p:txBody>
      </p:sp>
      <p:sp>
        <p:nvSpPr>
          <p:cNvPr id="22" name="ZoneTexte 21"/>
          <p:cNvSpPr txBox="1"/>
          <p:nvPr/>
        </p:nvSpPr>
        <p:spPr>
          <a:xfrm>
            <a:off x="3857620" y="1214422"/>
            <a:ext cx="2571768" cy="369332"/>
          </a:xfrm>
          <a:prstGeom prst="rect">
            <a:avLst/>
          </a:prstGeom>
          <a:noFill/>
        </p:spPr>
        <p:txBody>
          <a:bodyPr wrap="square" rtlCol="0">
            <a:spAutoFit/>
          </a:bodyPr>
          <a:lstStyle/>
          <a:p>
            <a:pPr algn="ctr"/>
            <a:endParaRPr lang="fr-FR" dirty="0"/>
          </a:p>
        </p:txBody>
      </p:sp>
      <p:sp>
        <p:nvSpPr>
          <p:cNvPr id="14" name="ZoneTexte 13"/>
          <p:cNvSpPr txBox="1"/>
          <p:nvPr/>
        </p:nvSpPr>
        <p:spPr>
          <a:xfrm>
            <a:off x="575178" y="2326145"/>
            <a:ext cx="8424936" cy="892552"/>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rtl="1">
              <a:buFont typeface="Arial" pitchFamily="34" charset="0"/>
              <a:buNone/>
            </a:pPr>
            <a:r>
              <a:rPr lang="ar-MA" sz="2400" b="1" dirty="0">
                <a:ln w="17780" cmpd="sng">
                  <a:solidFill>
                    <a:srgbClr val="FFFFFF"/>
                  </a:solidFill>
                  <a:prstDash val="solid"/>
                  <a:miter lim="800000"/>
                </a:ln>
                <a:solidFill>
                  <a:schemeClr val="accent2">
                    <a:lumMod val="75000"/>
                  </a:schemeClr>
                </a:solidFill>
                <a:effectLst>
                  <a:outerShdw blurRad="50800" algn="tl" rotWithShape="0">
                    <a:srgbClr val="000000"/>
                  </a:outerShdw>
                </a:effectLst>
                <a:cs typeface="AZ Topaz" pitchFamily="2" charset="-78"/>
              </a:rPr>
              <a:t>تدبير امتحانات البكالوريا</a:t>
            </a:r>
            <a:r>
              <a:rPr lang="fr-FR" sz="2400" b="1" dirty="0">
                <a:ln w="17780" cmpd="sng">
                  <a:solidFill>
                    <a:srgbClr val="FFFFFF"/>
                  </a:solidFill>
                  <a:prstDash val="solid"/>
                  <a:miter lim="800000"/>
                </a:ln>
                <a:solidFill>
                  <a:schemeClr val="accent2">
                    <a:lumMod val="75000"/>
                  </a:schemeClr>
                </a:solidFill>
                <a:effectLst>
                  <a:outerShdw blurRad="50800" algn="tl" rotWithShape="0">
                    <a:srgbClr val="000000"/>
                  </a:outerShdw>
                </a:effectLst>
                <a:cs typeface="AZ Topaz" pitchFamily="2" charset="-78"/>
              </a:rPr>
              <a:t>2015-</a:t>
            </a:r>
            <a:r>
              <a:rPr lang="ar-MA" sz="2400" b="1" dirty="0">
                <a:ln w="17780" cmpd="sng">
                  <a:solidFill>
                    <a:srgbClr val="FFFFFF"/>
                  </a:solidFill>
                  <a:prstDash val="solid"/>
                  <a:miter lim="800000"/>
                </a:ln>
                <a:solidFill>
                  <a:schemeClr val="accent2">
                    <a:lumMod val="75000"/>
                  </a:schemeClr>
                </a:solidFill>
                <a:effectLst>
                  <a:outerShdw blurRad="50800" algn="tl" rotWithShape="0">
                    <a:srgbClr val="000000"/>
                  </a:outerShdw>
                </a:effectLst>
                <a:cs typeface="AZ Topaz" pitchFamily="2" charset="-78"/>
              </a:rPr>
              <a:t> :</a:t>
            </a:r>
          </a:p>
          <a:p>
            <a:pPr algn="ctr" rtl="1">
              <a:buFont typeface="Arial" pitchFamily="34" charset="0"/>
              <a:buNone/>
            </a:pPr>
            <a:r>
              <a:rPr lang="ar-MA" sz="2800" b="1" dirty="0">
                <a:ln w="17780" cmpd="sng">
                  <a:solidFill>
                    <a:srgbClr val="FFFFFF"/>
                  </a:solidFill>
                  <a:prstDash val="solid"/>
                  <a:miter lim="800000"/>
                </a:ln>
                <a:solidFill>
                  <a:schemeClr val="accent2">
                    <a:lumMod val="75000"/>
                  </a:schemeClr>
                </a:solidFill>
                <a:effectLst>
                  <a:outerShdw blurRad="50800" algn="tl" rotWithShape="0">
                    <a:srgbClr val="000000"/>
                  </a:outerShdw>
                </a:effectLst>
                <a:cs typeface="AZ Topaz" pitchFamily="2" charset="-78"/>
              </a:rPr>
              <a:t> </a:t>
            </a:r>
            <a:r>
              <a:rPr lang="ar-MA" sz="2800" b="1" dirty="0">
                <a:ln w="17780" cmpd="sng">
                  <a:solidFill>
                    <a:srgbClr val="FFFFFF"/>
                  </a:solidFill>
                  <a:prstDash val="solid"/>
                  <a:miter lim="800000"/>
                </a:ln>
                <a:solidFill>
                  <a:srgbClr val="0000FF"/>
                </a:solidFill>
                <a:effectLst>
                  <a:outerShdw blurRad="50800" algn="tl" rotWithShape="0">
                    <a:srgbClr val="000000"/>
                  </a:outerShdw>
                </a:effectLst>
                <a:cs typeface="AZ Topaz" pitchFamily="2" charset="-78"/>
              </a:rPr>
              <a:t>الإطــــــار المرجعــــي</a:t>
            </a:r>
            <a:r>
              <a:rPr lang="fr-FR" sz="2800" b="1" dirty="0">
                <a:ln w="17780" cmpd="sng">
                  <a:solidFill>
                    <a:srgbClr val="FFFFFF"/>
                  </a:solidFill>
                  <a:prstDash val="solid"/>
                  <a:miter lim="800000"/>
                </a:ln>
                <a:solidFill>
                  <a:srgbClr val="0000FF"/>
                </a:solidFill>
                <a:effectLst>
                  <a:outerShdw blurRad="50800" algn="tl" rotWithShape="0">
                    <a:srgbClr val="000000"/>
                  </a:outerShdw>
                </a:effectLst>
                <a:cs typeface="AZ Topaz" pitchFamily="2" charset="-78"/>
              </a:rPr>
              <a:t> </a:t>
            </a:r>
            <a:r>
              <a:rPr lang="ar-MA" sz="2800" b="1" dirty="0">
                <a:ln w="17780" cmpd="sng">
                  <a:solidFill>
                    <a:srgbClr val="FFFFFF"/>
                  </a:solidFill>
                  <a:prstDash val="solid"/>
                  <a:miter lim="800000"/>
                </a:ln>
                <a:solidFill>
                  <a:srgbClr val="0000FF"/>
                </a:solidFill>
                <a:effectLst>
                  <a:outerShdw blurRad="50800" algn="tl" rotWithShape="0">
                    <a:srgbClr val="000000"/>
                  </a:outerShdw>
                </a:effectLst>
                <a:cs typeface="AZ Topaz" pitchFamily="2" charset="-78"/>
              </a:rPr>
              <a:t>والتنظيمــــــي</a:t>
            </a:r>
            <a:endParaRPr lang="en-GB" sz="2800" b="1" dirty="0">
              <a:ln w="17780" cmpd="sng">
                <a:solidFill>
                  <a:srgbClr val="FFFFFF"/>
                </a:solidFill>
                <a:prstDash val="solid"/>
                <a:miter lim="800000"/>
              </a:ln>
              <a:solidFill>
                <a:srgbClr val="0000FF"/>
              </a:solidFill>
              <a:effectLst>
                <a:outerShdw blurRad="50800" algn="tl" rotWithShape="0">
                  <a:srgbClr val="000000"/>
                </a:outerShdw>
              </a:effectLst>
              <a:cs typeface="AZ Topaz" pitchFamily="2" charset="-78"/>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0" y="0"/>
            <a:ext cx="9144000" cy="1071546"/>
          </a:xfrm>
          <a:noFill/>
          <a:ln w="9525">
            <a:noFill/>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defRPr/>
            </a:pPr>
            <a:r>
              <a:rPr lang="ar-MA" sz="4800" dirty="0" err="1" smtClean="0">
                <a:solidFill>
                  <a:srgbClr val="FFFF00"/>
                </a:solidFill>
                <a:cs typeface="Andalus" pitchFamily="2" charset="-78"/>
              </a:rPr>
              <a:t>ال</a:t>
            </a:r>
            <a:r>
              <a:rPr lang="ar-SA" sz="4800" dirty="0" smtClean="0">
                <a:solidFill>
                  <a:srgbClr val="FFFF00"/>
                </a:solidFill>
                <a:cs typeface="Andalus" pitchFamily="2" charset="-78"/>
              </a:rPr>
              <a:t>إجراءات </a:t>
            </a:r>
            <a:r>
              <a:rPr lang="ar-MA" sz="4800" dirty="0" err="1" smtClean="0">
                <a:solidFill>
                  <a:srgbClr val="FFFF00"/>
                </a:solidFill>
                <a:cs typeface="Andalus" pitchFamily="2" charset="-78"/>
              </a:rPr>
              <a:t>التدبيرية</a:t>
            </a:r>
            <a:r>
              <a:rPr lang="ar-MA" sz="4800" dirty="0" smtClean="0">
                <a:solidFill>
                  <a:srgbClr val="FFFF00"/>
                </a:solidFill>
                <a:cs typeface="Andalus" pitchFamily="2" charset="-78"/>
              </a:rPr>
              <a:t>  لامتحانات البك</a:t>
            </a:r>
            <a:r>
              <a:rPr lang="ar-SA" sz="4800" dirty="0" smtClean="0">
                <a:solidFill>
                  <a:srgbClr val="FFFF00"/>
                </a:solidFill>
                <a:cs typeface="Andalus" pitchFamily="2" charset="-78"/>
              </a:rPr>
              <a:t>ا</a:t>
            </a:r>
            <a:r>
              <a:rPr lang="ar-MA" sz="4800" dirty="0" err="1" smtClean="0">
                <a:solidFill>
                  <a:srgbClr val="FFFF00"/>
                </a:solidFill>
                <a:cs typeface="Andalus" pitchFamily="2" charset="-78"/>
              </a:rPr>
              <a:t>لوريا</a:t>
            </a:r>
            <a:endParaRPr lang="fr-FR" sz="4800" dirty="0" smtClean="0">
              <a:solidFill>
                <a:srgbClr val="FFFF00"/>
              </a:solidFill>
              <a:latin typeface="Times New Roman" pitchFamily="18" charset="0"/>
              <a:cs typeface="Andalus" pitchFamily="2" charset="-78"/>
            </a:endParaRPr>
          </a:p>
        </p:txBody>
      </p:sp>
      <p:sp>
        <p:nvSpPr>
          <p:cNvPr id="4" name="Rectangle 3"/>
          <p:cNvSpPr/>
          <p:nvPr/>
        </p:nvSpPr>
        <p:spPr>
          <a:xfrm>
            <a:off x="928662" y="1142984"/>
            <a:ext cx="8001056" cy="1631216"/>
          </a:xfrm>
          <a:prstGeom prst="rect">
            <a:avLst/>
          </a:prstGeom>
        </p:spPr>
        <p:txBody>
          <a:bodyPr wrap="square">
            <a:spAutoFit/>
          </a:bodyPr>
          <a:lstStyle/>
          <a:p>
            <a:pPr algn="just" rtl="1"/>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fr-FR" sz="2000" b="1" dirty="0">
              <a:latin typeface="Sakkal Majalla" pitchFamily="2" charset="-78"/>
              <a:cs typeface="Sakkal Majalla" pitchFamily="2" charset="-78"/>
            </a:endParaRPr>
          </a:p>
        </p:txBody>
      </p:sp>
      <p:sp>
        <p:nvSpPr>
          <p:cNvPr id="9" name="Espace réservé du numéro de diapositive 22"/>
          <p:cNvSpPr txBox="1">
            <a:spLocks/>
          </p:cNvSpPr>
          <p:nvPr/>
        </p:nvSpPr>
        <p:spPr>
          <a:xfrm>
            <a:off x="3714744" y="6000768"/>
            <a:ext cx="714380" cy="428604"/>
          </a:xfrm>
          <a:prstGeom prst="rect">
            <a:avLst/>
          </a:prstGeom>
          <a:noFill/>
        </p:spPr>
        <p:txBody>
          <a:bodyPr/>
          <a:lstStyle>
            <a:lvl1pPr>
              <a:defRPr b="1">
                <a:solidFill>
                  <a:schemeClr val="tx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A5AB2C6E-67A8-49C2-ABC0-4A8B27FD5DFE}" type="slidenum">
              <a:rPr kumimoji="0" lang="fr-FR" sz="2000" i="0" u="none" strike="noStrike" kern="1200" cap="none" spc="0" normalizeH="0" baseline="0" noProof="0" smtClean="0">
                <a:ln>
                  <a:noFill/>
                </a:ln>
                <a:solidFill>
                  <a:schemeClr val="tx1"/>
                </a:solidFill>
                <a:effectLst/>
                <a:uLnTx/>
                <a:uFillTx/>
                <a:latin typeface="Sakkal Majalla" pitchFamily="2" charset="-78"/>
                <a:cs typeface="Sakkal Majalla" pitchFamily="2" charset="-78"/>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fr-FR" sz="2000" i="0" u="none" strike="noStrike" kern="1200" cap="none" spc="0" normalizeH="0" baseline="0" noProof="0" dirty="0">
              <a:ln>
                <a:noFill/>
              </a:ln>
              <a:solidFill>
                <a:schemeClr val="tx1"/>
              </a:solidFill>
              <a:effectLst/>
              <a:uLnTx/>
              <a:uFillTx/>
              <a:latin typeface="Sakkal Majalla" pitchFamily="2" charset="-78"/>
              <a:cs typeface="Sakkal Majalla" pitchFamily="2" charset="-78"/>
            </a:endParaRPr>
          </a:p>
        </p:txBody>
      </p:sp>
      <p:sp>
        <p:nvSpPr>
          <p:cNvPr id="25" name="Rectangle 24"/>
          <p:cNvSpPr/>
          <p:nvPr/>
        </p:nvSpPr>
        <p:spPr>
          <a:xfrm>
            <a:off x="0" y="3143248"/>
            <a:ext cx="8001056" cy="1631216"/>
          </a:xfrm>
          <a:prstGeom prst="rect">
            <a:avLst/>
          </a:prstGeom>
        </p:spPr>
        <p:txBody>
          <a:bodyPr wrap="square">
            <a:spAutoFit/>
          </a:bodyPr>
          <a:lstStyle/>
          <a:p>
            <a:pPr algn="just" rtl="1"/>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fr-FR" sz="2000" b="1" dirty="0">
              <a:latin typeface="Sakkal Majalla" pitchFamily="2" charset="-78"/>
              <a:cs typeface="Sakkal Majalla" pitchFamily="2" charset="-78"/>
            </a:endParaRPr>
          </a:p>
        </p:txBody>
      </p:sp>
      <p:sp>
        <p:nvSpPr>
          <p:cNvPr id="26" name="Rectangle à coins arrondis 25">
            <a:hlinkClick r:id="rId2" action="ppaction://hlinkfile"/>
          </p:cNvPr>
          <p:cNvSpPr/>
          <p:nvPr/>
        </p:nvSpPr>
        <p:spPr bwMode="auto">
          <a:xfrm>
            <a:off x="7500958" y="1214422"/>
            <a:ext cx="1500198" cy="4500594"/>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eaLnBrk="0" fontAlgn="base" hangingPunct="0">
              <a:spcBef>
                <a:spcPct val="0"/>
              </a:spcBef>
              <a:spcAft>
                <a:spcPct val="0"/>
              </a:spcAft>
            </a:pPr>
            <a:r>
              <a:rPr lang="ar-MA" sz="2800" b="1" dirty="0" smtClean="0">
                <a:latin typeface="Sakkal Majalla" pitchFamily="2" charset="-78"/>
                <a:cs typeface="Sakkal Majalla" pitchFamily="2" charset="-78"/>
              </a:rPr>
              <a:t> </a:t>
            </a:r>
            <a:r>
              <a:rPr lang="ar-MA" sz="2800" b="1" u="sng" dirty="0" err="1" smtClean="0">
                <a:solidFill>
                  <a:srgbClr val="FF0000"/>
                </a:solidFill>
                <a:latin typeface="Sakkal Majalla" pitchFamily="2" charset="-78"/>
                <a:cs typeface="Sakkal Majalla" pitchFamily="2" charset="-78"/>
              </a:rPr>
              <a:t>ثالثا:</a:t>
            </a:r>
            <a:endParaRPr lang="ar-MA" sz="2800" b="1" u="sng" dirty="0" smtClean="0">
              <a:solidFill>
                <a:srgbClr val="FF0000"/>
              </a:solidFill>
              <a:latin typeface="Sakkal Majalla" pitchFamily="2" charset="-78"/>
              <a:cs typeface="Sakkal Majalla" pitchFamily="2" charset="-78"/>
            </a:endParaRPr>
          </a:p>
          <a:p>
            <a:pPr algn="r" eaLnBrk="0" fontAlgn="base" hangingPunct="0">
              <a:spcBef>
                <a:spcPct val="0"/>
              </a:spcBef>
              <a:spcAft>
                <a:spcPct val="0"/>
              </a:spcAft>
            </a:pPr>
            <a:r>
              <a:rPr lang="ar-MA" sz="2800" b="1" u="sng" dirty="0" smtClean="0">
                <a:solidFill>
                  <a:srgbClr val="0000FF"/>
                </a:solidFill>
                <a:latin typeface="Sakkal Majalla" pitchFamily="2" charset="-78"/>
                <a:ea typeface="ＭＳ Ｐゴシック" pitchFamily="1" charset="-128"/>
                <a:cs typeface="Sakkal Majalla" pitchFamily="2" charset="-78"/>
              </a:rPr>
              <a:t>دور المؤسسات التربوية </a:t>
            </a:r>
            <a:r>
              <a:rPr lang="ar-MA" sz="2800" b="1" u="sng" dirty="0" smtClean="0">
                <a:solidFill>
                  <a:srgbClr val="FF0000"/>
                </a:solidFill>
                <a:latin typeface="Sakkal Majalla" pitchFamily="2" charset="-78"/>
                <a:ea typeface="ＭＳ Ｐゴシック" pitchFamily="1" charset="-128"/>
                <a:cs typeface="Sakkal Majalla" pitchFamily="2" charset="-78"/>
              </a:rPr>
              <a:t>مراكز الامتحان</a:t>
            </a:r>
            <a:endParaRPr lang="ar-MA" sz="2800" b="1" dirty="0" smtClean="0">
              <a:solidFill>
                <a:srgbClr val="FF0000"/>
              </a:solidFill>
              <a:latin typeface="Sakkal Majalla" pitchFamily="2" charset="-78"/>
              <a:ea typeface="ＭＳ Ｐゴシック" pitchFamily="1" charset="-128"/>
              <a:cs typeface="Sakkal Majalla" pitchFamily="2" charset="-78"/>
            </a:endParaRPr>
          </a:p>
          <a:p>
            <a:pPr algn="r" eaLnBrk="0" fontAlgn="base" hangingPunct="0">
              <a:spcBef>
                <a:spcPct val="0"/>
              </a:spcBef>
              <a:spcAft>
                <a:spcPct val="0"/>
              </a:spcAft>
            </a:pPr>
            <a:endParaRPr lang="ar-MA" sz="2800" b="1" dirty="0" smtClean="0">
              <a:solidFill>
                <a:srgbClr val="FF0000"/>
              </a:solidFill>
              <a:latin typeface="Sakkal Majalla" pitchFamily="2" charset="-78"/>
              <a:ea typeface="ＭＳ Ｐゴシック" pitchFamily="1" charset="-128"/>
              <a:cs typeface="Sakkal Majalla" pitchFamily="2" charset="-78"/>
            </a:endParaRPr>
          </a:p>
          <a:p>
            <a:pPr algn="r" eaLnBrk="0" fontAlgn="base" hangingPunct="0">
              <a:spcBef>
                <a:spcPct val="0"/>
              </a:spcBef>
              <a:spcAft>
                <a:spcPct val="0"/>
              </a:spcAft>
            </a:pPr>
            <a:r>
              <a:rPr lang="ar-MA" sz="2800" b="1" dirty="0" smtClean="0">
                <a:solidFill>
                  <a:srgbClr val="FF0000"/>
                </a:solidFill>
                <a:latin typeface="Sakkal Majalla" pitchFamily="2" charset="-78"/>
                <a:ea typeface="ＭＳ Ｐゴシック" pitchFamily="1" charset="-128"/>
                <a:cs typeface="Sakkal Majalla" pitchFamily="2" charset="-78"/>
              </a:rPr>
              <a:t>(قبل إجراء الامتحان –تابع-</a:t>
            </a:r>
            <a:r>
              <a:rPr lang="ar-MA" sz="2800" b="1" dirty="0" smtClean="0">
                <a:solidFill>
                  <a:srgbClr val="0000FF"/>
                </a:solidFill>
                <a:latin typeface="Sakkal Majalla" pitchFamily="2" charset="-78"/>
                <a:ea typeface="ＭＳ Ｐゴシック" pitchFamily="1" charset="-128"/>
                <a:cs typeface="Sakkal Majalla" pitchFamily="2" charset="-78"/>
              </a:rPr>
              <a:t>1</a:t>
            </a:r>
            <a:r>
              <a:rPr lang="ar-MA" sz="2800" b="1" dirty="0" smtClean="0">
                <a:solidFill>
                  <a:srgbClr val="FF0000"/>
                </a:solidFill>
                <a:latin typeface="Sakkal Majalla" pitchFamily="2" charset="-78"/>
                <a:ea typeface="ＭＳ Ｐゴシック" pitchFamily="1" charset="-128"/>
                <a:cs typeface="Sakkal Majalla" pitchFamily="2" charset="-78"/>
              </a:rPr>
              <a:t>-)</a:t>
            </a:r>
            <a:endParaRPr lang="ar-MA" sz="3200" b="1" dirty="0" smtClean="0">
              <a:solidFill>
                <a:srgbClr val="FF0000"/>
              </a:solidFill>
              <a:latin typeface="Sakkal Majalla" pitchFamily="2" charset="-78"/>
              <a:ea typeface="ＭＳ Ｐゴシック" pitchFamily="1" charset="-128"/>
              <a:cs typeface="Sakkal Majalla" pitchFamily="2" charset="-78"/>
            </a:endParaRPr>
          </a:p>
          <a:p>
            <a:pPr eaLnBrk="0" fontAlgn="base" hangingPunct="0">
              <a:spcBef>
                <a:spcPct val="0"/>
              </a:spcBef>
              <a:spcAft>
                <a:spcPct val="0"/>
              </a:spcAft>
            </a:pPr>
            <a:endParaRPr kumimoji="0" lang="ar-MA" sz="2800" b="1" i="0" u="none" strike="noStrike" cap="none" normalizeH="0" baseline="0" dirty="0" smtClean="0">
              <a:ln>
                <a:noFill/>
              </a:ln>
              <a:solidFill>
                <a:schemeClr val="tx1"/>
              </a:solidFill>
              <a:effectLst/>
              <a:latin typeface="Sakkal Majalla" pitchFamily="2" charset="-78"/>
              <a:ea typeface="ＭＳ Ｐゴシック" pitchFamily="1" charset="-128"/>
              <a:cs typeface="Sakkal Majalla" pitchFamily="2" charset="-78"/>
            </a:endParaRPr>
          </a:p>
          <a:p>
            <a:pPr eaLnBrk="0" fontAlgn="base" hangingPunct="0">
              <a:spcBef>
                <a:spcPct val="0"/>
              </a:spcBef>
              <a:spcAft>
                <a:spcPct val="0"/>
              </a:spcAft>
            </a:pPr>
            <a:endParaRPr kumimoji="0" lang="fr-FR" sz="2800" b="1" i="0" u="none" strike="noStrike" cap="none" normalizeH="0" baseline="0" dirty="0" smtClean="0">
              <a:ln>
                <a:noFill/>
              </a:ln>
              <a:solidFill>
                <a:schemeClr val="tx1"/>
              </a:solidFill>
              <a:effectLst/>
              <a:latin typeface="Sakkal Majalla" pitchFamily="2" charset="-78"/>
              <a:ea typeface="ＭＳ Ｐゴシック" pitchFamily="1" charset="-128"/>
              <a:cs typeface="Sakkal Majalla" pitchFamily="2" charset="-78"/>
            </a:endParaRPr>
          </a:p>
        </p:txBody>
      </p:sp>
      <p:sp>
        <p:nvSpPr>
          <p:cNvPr id="27" name="Arrondir un rectangle à un seul coin 26">
            <a:hlinkClick r:id="rId3" action="ppaction://hlinkfile"/>
          </p:cNvPr>
          <p:cNvSpPr/>
          <p:nvPr/>
        </p:nvSpPr>
        <p:spPr bwMode="auto">
          <a:xfrm>
            <a:off x="71406" y="1142984"/>
            <a:ext cx="6929486" cy="500066"/>
          </a:xfrm>
          <a:prstGeom prst="round1Rect">
            <a:avLst/>
          </a:prstGeom>
          <a:solidFill>
            <a:srgbClr val="FF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2400" b="1" dirty="0" smtClean="0">
                <a:solidFill>
                  <a:srgbClr val="000000"/>
                </a:solidFill>
                <a:latin typeface="Sakkal Majalla" pitchFamily="2" charset="-78"/>
                <a:ea typeface="AF_Najed"/>
                <a:cs typeface="Sakkal Majalla" pitchFamily="2" charset="-78"/>
              </a:rPr>
              <a:t>تعبئة </a:t>
            </a:r>
            <a:r>
              <a:rPr lang="ar-MA" sz="2400" b="1" dirty="0" err="1" smtClean="0">
                <a:solidFill>
                  <a:srgbClr val="000000"/>
                </a:solidFill>
                <a:latin typeface="Sakkal Majalla" pitchFamily="2" charset="-78"/>
                <a:ea typeface="AF_Najed"/>
                <a:cs typeface="Sakkal Majalla" pitchFamily="2" charset="-78"/>
              </a:rPr>
              <a:t>استدعاءات</a:t>
            </a:r>
            <a:r>
              <a:rPr lang="ar-MA" sz="2400" b="1" dirty="0" smtClean="0">
                <a:solidFill>
                  <a:srgbClr val="000000"/>
                </a:solidFill>
                <a:latin typeface="Sakkal Majalla" pitchFamily="2" charset="-78"/>
                <a:ea typeface="AF_Najed"/>
                <a:cs typeface="Sakkal Majalla" pitchFamily="2" charset="-78"/>
              </a:rPr>
              <a:t> </a:t>
            </a:r>
            <a:r>
              <a:rPr lang="ar-MA" sz="2400" b="1" dirty="0" err="1" smtClean="0">
                <a:solidFill>
                  <a:srgbClr val="000000"/>
                </a:solidFill>
                <a:latin typeface="Sakkal Majalla" pitchFamily="2" charset="-78"/>
                <a:ea typeface="AF_Najed"/>
                <a:cs typeface="Sakkal Majalla" pitchFamily="2" charset="-78"/>
              </a:rPr>
              <a:t>مترشحي</a:t>
            </a:r>
            <a:r>
              <a:rPr lang="ar-MA" sz="2400" b="1" dirty="0" smtClean="0">
                <a:solidFill>
                  <a:srgbClr val="000000"/>
                </a:solidFill>
                <a:latin typeface="Sakkal Majalla" pitchFamily="2" charset="-78"/>
                <a:ea typeface="AF_Najed"/>
                <a:cs typeface="Sakkal Majalla" pitchFamily="2" charset="-78"/>
              </a:rPr>
              <a:t> المؤسسة .</a:t>
            </a:r>
            <a:endParaRPr lang="ar-SA" sz="2400" b="1" dirty="0" smtClean="0">
              <a:solidFill>
                <a:srgbClr val="000000"/>
              </a:solidFill>
              <a:latin typeface="Sakkal Majalla" pitchFamily="2" charset="-78"/>
              <a:ea typeface="AF_Najed"/>
              <a:cs typeface="Sakkal Majalla" pitchFamily="2" charset="-78"/>
            </a:endParaRPr>
          </a:p>
        </p:txBody>
      </p:sp>
      <p:sp>
        <p:nvSpPr>
          <p:cNvPr id="28" name="Arrondir un rectangle à un seul coin 27">
            <a:hlinkClick r:id="rId3" action="ppaction://hlinkfile"/>
          </p:cNvPr>
          <p:cNvSpPr/>
          <p:nvPr/>
        </p:nvSpPr>
        <p:spPr bwMode="auto">
          <a:xfrm>
            <a:off x="71406" y="1714488"/>
            <a:ext cx="6858048" cy="357190"/>
          </a:xfrm>
          <a:prstGeom prst="round1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SA" sz="2400" b="1" dirty="0" smtClean="0">
                <a:solidFill>
                  <a:srgbClr val="000000"/>
                </a:solidFill>
                <a:latin typeface="Sakkal Majalla" pitchFamily="2" charset="-78"/>
                <a:ea typeface="AF_Najed"/>
                <a:cs typeface="Sakkal Majalla" pitchFamily="2" charset="-78"/>
              </a:rPr>
              <a:t>تنظيم المداومة</a:t>
            </a:r>
            <a:r>
              <a:rPr lang="ar-MA" sz="2400" b="1" dirty="0" smtClean="0">
                <a:solidFill>
                  <a:srgbClr val="000000"/>
                </a:solidFill>
                <a:latin typeface="Sakkal Majalla" pitchFamily="2" charset="-78"/>
                <a:ea typeface="AF_Najed"/>
                <a:cs typeface="Sakkal Majalla" pitchFamily="2" charset="-78"/>
              </a:rPr>
              <a:t>.</a:t>
            </a:r>
            <a:endParaRPr lang="fr-FR" sz="2400" b="1" dirty="0" smtClean="0">
              <a:solidFill>
                <a:srgbClr val="000000"/>
              </a:solidFill>
              <a:latin typeface="Sakkal Majalla" pitchFamily="2" charset="-78"/>
              <a:ea typeface="AF_Najed"/>
              <a:cs typeface="Sakkal Majalla" pitchFamily="2" charset="-78"/>
            </a:endParaRPr>
          </a:p>
        </p:txBody>
      </p:sp>
      <p:sp>
        <p:nvSpPr>
          <p:cNvPr id="29" name="Arrondir un rectangle à un seul coin 28">
            <a:hlinkClick r:id="rId3" action="ppaction://hlinkfile"/>
          </p:cNvPr>
          <p:cNvSpPr/>
          <p:nvPr/>
        </p:nvSpPr>
        <p:spPr bwMode="auto">
          <a:xfrm>
            <a:off x="71406" y="2143116"/>
            <a:ext cx="6858048" cy="500066"/>
          </a:xfrm>
          <a:prstGeom prst="round1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SA" sz="2800" b="1" dirty="0" smtClean="0">
                <a:solidFill>
                  <a:srgbClr val="000000"/>
                </a:solidFill>
                <a:latin typeface="Sakkal Majalla" pitchFamily="2" charset="-78"/>
                <a:ea typeface="AF_Najed"/>
                <a:cs typeface="Sakkal Majalla" pitchFamily="2" charset="-78"/>
              </a:rPr>
              <a:t>التوفيق بين الحراسة </a:t>
            </a:r>
            <a:r>
              <a:rPr lang="ar-SA" sz="2800" b="1" dirty="0" err="1" smtClean="0">
                <a:solidFill>
                  <a:srgbClr val="000000"/>
                </a:solidFill>
                <a:latin typeface="Sakkal Majalla" pitchFamily="2" charset="-78"/>
                <a:ea typeface="AF_Najed"/>
                <a:cs typeface="Sakkal Majalla" pitchFamily="2" charset="-78"/>
              </a:rPr>
              <a:t>و</a:t>
            </a:r>
            <a:r>
              <a:rPr lang="ar-SA" sz="2800" b="1" dirty="0" smtClean="0">
                <a:solidFill>
                  <a:srgbClr val="000000"/>
                </a:solidFill>
                <a:latin typeface="Sakkal Majalla" pitchFamily="2" charset="-78"/>
                <a:ea typeface="AF_Najed"/>
                <a:cs typeface="Sakkal Majalla" pitchFamily="2" charset="-78"/>
              </a:rPr>
              <a:t> التصحيح</a:t>
            </a:r>
            <a:endParaRPr lang="ar-MA" sz="2800" b="1" dirty="0" smtClean="0">
              <a:solidFill>
                <a:srgbClr val="000000"/>
              </a:solidFill>
              <a:latin typeface="Sakkal Majalla" pitchFamily="2" charset="-78"/>
              <a:ea typeface="AF_Najed"/>
              <a:cs typeface="Sakkal Majalla" pitchFamily="2" charset="-78"/>
            </a:endParaRPr>
          </a:p>
        </p:txBody>
      </p:sp>
      <p:sp>
        <p:nvSpPr>
          <p:cNvPr id="30" name="Arrondir un rectangle à un seul coin 29">
            <a:hlinkClick r:id="rId3" action="ppaction://hlinkfile"/>
          </p:cNvPr>
          <p:cNvSpPr/>
          <p:nvPr/>
        </p:nvSpPr>
        <p:spPr bwMode="auto">
          <a:xfrm>
            <a:off x="71406" y="2714620"/>
            <a:ext cx="6858048" cy="642942"/>
          </a:xfrm>
          <a:prstGeom prst="round1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SA" sz="2400" b="1" dirty="0" smtClean="0">
                <a:solidFill>
                  <a:srgbClr val="000000"/>
                </a:solidFill>
                <a:latin typeface="Sakkal Majalla" pitchFamily="2" charset="-78"/>
                <a:ea typeface="AF_Najed"/>
                <a:cs typeface="Sakkal Majalla" pitchFamily="2" charset="-78"/>
              </a:rPr>
              <a:t>تهيئ محاضر المراقبة لإثبات حضور</a:t>
            </a:r>
            <a:r>
              <a:rPr lang="ar-MA" sz="2400" b="1" dirty="0" smtClean="0">
                <a:solidFill>
                  <a:srgbClr val="000000"/>
                </a:solidFill>
                <a:latin typeface="Sakkal Majalla" pitchFamily="2" charset="-78"/>
                <a:ea typeface="AF_Najed"/>
                <a:cs typeface="Sakkal Majalla" pitchFamily="2" charset="-78"/>
              </a:rPr>
              <a:t> ا</a:t>
            </a:r>
            <a:r>
              <a:rPr lang="ar-SA" sz="2400" b="1" dirty="0" err="1" smtClean="0">
                <a:solidFill>
                  <a:srgbClr val="000000"/>
                </a:solidFill>
                <a:latin typeface="Sakkal Majalla" pitchFamily="2" charset="-78"/>
                <a:ea typeface="AF_Najed"/>
                <a:cs typeface="Sakkal Majalla" pitchFamily="2" charset="-78"/>
              </a:rPr>
              <a:t>لمترشحين</a:t>
            </a:r>
            <a:r>
              <a:rPr lang="ar-SA" sz="2400" b="1" dirty="0" smtClean="0">
                <a:solidFill>
                  <a:srgbClr val="000000"/>
                </a:solidFill>
                <a:latin typeface="Sakkal Majalla" pitchFamily="2" charset="-78"/>
                <a:ea typeface="AF_Najed"/>
                <a:cs typeface="Sakkal Majalla" pitchFamily="2" charset="-78"/>
              </a:rPr>
              <a:t> أثناء الامتحان (لوائح </a:t>
            </a:r>
            <a:r>
              <a:rPr lang="ar-MA" sz="2400" b="1" dirty="0" smtClean="0">
                <a:solidFill>
                  <a:srgbClr val="000000"/>
                </a:solidFill>
                <a:latin typeface="Sakkal Majalla" pitchFamily="2" charset="-78"/>
                <a:ea typeface="AF_Najed"/>
                <a:cs typeface="Sakkal Majalla" pitchFamily="2" charset="-78"/>
              </a:rPr>
              <a:t>توقيعات </a:t>
            </a:r>
            <a:r>
              <a:rPr lang="ar-MA" sz="2400" b="1" dirty="0" err="1" smtClean="0">
                <a:solidFill>
                  <a:srgbClr val="000000"/>
                </a:solidFill>
                <a:latin typeface="Sakkal Majalla" pitchFamily="2" charset="-78"/>
                <a:ea typeface="AF_Najed"/>
                <a:cs typeface="Sakkal Majalla" pitchFamily="2" charset="-78"/>
              </a:rPr>
              <a:t>المترشحين</a:t>
            </a:r>
            <a:r>
              <a:rPr lang="ar-SA" sz="2400" b="1" dirty="0" smtClean="0">
                <a:solidFill>
                  <a:srgbClr val="000000"/>
                </a:solidFill>
                <a:latin typeface="Sakkal Majalla" pitchFamily="2" charset="-78"/>
                <a:ea typeface="AF_Najed"/>
                <a:cs typeface="Sakkal Majalla" pitchFamily="2" charset="-78"/>
              </a:rPr>
              <a:t> الخاصة بكل مادة</a:t>
            </a:r>
            <a:r>
              <a:rPr lang="ar-MA" sz="2400" b="1" dirty="0" smtClean="0">
                <a:solidFill>
                  <a:srgbClr val="000000"/>
                </a:solidFill>
                <a:latin typeface="Sakkal Majalla" pitchFamily="2" charset="-78"/>
                <a:ea typeface="AF_Najed"/>
                <a:cs typeface="Sakkal Majalla" pitchFamily="2" charset="-78"/>
              </a:rPr>
              <a:t>)</a:t>
            </a:r>
          </a:p>
        </p:txBody>
      </p:sp>
      <p:sp>
        <p:nvSpPr>
          <p:cNvPr id="32" name="Arrondir un rectangle à un seul coin 31">
            <a:hlinkClick r:id="rId3" action="ppaction://hlinkfile"/>
          </p:cNvPr>
          <p:cNvSpPr/>
          <p:nvPr/>
        </p:nvSpPr>
        <p:spPr bwMode="auto">
          <a:xfrm>
            <a:off x="71406" y="3429000"/>
            <a:ext cx="6858048" cy="928694"/>
          </a:xfrm>
          <a:prstGeom prst="round1Rect">
            <a:avLst/>
          </a:prstGeom>
          <a:solidFill>
            <a:schemeClr val="accent3">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2000" b="1" dirty="0" smtClean="0">
                <a:solidFill>
                  <a:srgbClr val="000000"/>
                </a:solidFill>
                <a:latin typeface="Sakkal Majalla" pitchFamily="2" charset="-78"/>
                <a:ea typeface="AF_Najed"/>
                <a:cs typeface="Sakkal Majalla" pitchFamily="2" charset="-78"/>
              </a:rPr>
              <a:t>تغطية حاجيات المراقبة واستدعاء الأساتذة المكلفين </a:t>
            </a:r>
            <a:r>
              <a:rPr lang="ar-MA" sz="2000" b="1" dirty="0" err="1" smtClean="0">
                <a:solidFill>
                  <a:srgbClr val="000000"/>
                </a:solidFill>
                <a:latin typeface="Sakkal Majalla" pitchFamily="2" charset="-78"/>
                <a:ea typeface="AF_Najed"/>
                <a:cs typeface="Sakkal Majalla" pitchFamily="2" charset="-78"/>
              </a:rPr>
              <a:t>بها</a:t>
            </a:r>
            <a:r>
              <a:rPr lang="ar-MA" sz="2000" b="1" dirty="0" smtClean="0">
                <a:solidFill>
                  <a:srgbClr val="000000"/>
                </a:solidFill>
                <a:latin typeface="Sakkal Majalla" pitchFamily="2" charset="-78"/>
                <a:ea typeface="AF_Najed"/>
                <a:cs typeface="Sakkal Majalla" pitchFamily="2" charset="-78"/>
              </a:rPr>
              <a:t> بمعدل مراقبين في كل قاعة، مع الاحتياطيين ،  والعمل على عدم إسناد مهمة الحراسة للأساتذة أثناء اجتياز مادة تخصصهم حسب الإمكانيات المتوفرة.</a:t>
            </a:r>
          </a:p>
        </p:txBody>
      </p:sp>
      <p:sp>
        <p:nvSpPr>
          <p:cNvPr id="34" name="Rectangle horizontal à deux flèches 33"/>
          <p:cNvSpPr/>
          <p:nvPr/>
        </p:nvSpPr>
        <p:spPr bwMode="auto">
          <a:xfrm>
            <a:off x="7000892" y="1071546"/>
            <a:ext cx="571504" cy="4714908"/>
          </a:xfrm>
          <a:prstGeom prst="leftRightArrow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800" b="1" i="0" u="none" strike="noStrike" cap="none" normalizeH="0" baseline="0" smtClean="0">
              <a:ln>
                <a:noFill/>
              </a:ln>
              <a:solidFill>
                <a:schemeClr val="tx1"/>
              </a:solidFill>
              <a:effectLst/>
              <a:latin typeface="Sakkal Majalla" pitchFamily="2" charset="-78"/>
              <a:ea typeface="ＭＳ Ｐゴシック" pitchFamily="1" charset="-128"/>
              <a:cs typeface="Sakkal Majalla" pitchFamily="2" charset="-78"/>
            </a:endParaRPr>
          </a:p>
        </p:txBody>
      </p:sp>
      <p:sp>
        <p:nvSpPr>
          <p:cNvPr id="15" name="Arrondir un rectangle à un seul coin 14">
            <a:hlinkClick r:id="rId3" action="ppaction://hlinkfile"/>
          </p:cNvPr>
          <p:cNvSpPr/>
          <p:nvPr/>
        </p:nvSpPr>
        <p:spPr bwMode="auto">
          <a:xfrm>
            <a:off x="71406" y="4429132"/>
            <a:ext cx="6858048" cy="357190"/>
          </a:xfrm>
          <a:prstGeom prst="round1Rect">
            <a:avLst/>
          </a:prstGeom>
          <a:solidFill>
            <a:srgbClr val="80E02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2400" b="1" dirty="0" smtClean="0">
                <a:solidFill>
                  <a:srgbClr val="000000"/>
                </a:solidFill>
                <a:latin typeface="Sakkal Majalla" pitchFamily="2" charset="-78"/>
                <a:ea typeface="AF_Najed"/>
                <a:cs typeface="Sakkal Majalla" pitchFamily="2" charset="-78"/>
              </a:rPr>
              <a:t>توزيع المهام بدقة على فريق العمل المكلف بتدبير عمليات الامتحان  </a:t>
            </a:r>
            <a:endParaRPr lang="fr-FR" sz="2400" b="1" dirty="0" smtClean="0">
              <a:solidFill>
                <a:srgbClr val="000000"/>
              </a:solidFill>
              <a:latin typeface="Sakkal Majalla" pitchFamily="2" charset="-78"/>
              <a:ea typeface="AF_Najed"/>
              <a:cs typeface="Sakkal Majalla" pitchFamily="2" charset="-78"/>
            </a:endParaRPr>
          </a:p>
        </p:txBody>
      </p:sp>
      <p:sp>
        <p:nvSpPr>
          <p:cNvPr id="16" name="Arrondir un rectangle à un seul coin 15">
            <a:hlinkClick r:id="rId3" action="ppaction://hlinkfile"/>
          </p:cNvPr>
          <p:cNvSpPr/>
          <p:nvPr/>
        </p:nvSpPr>
        <p:spPr bwMode="auto">
          <a:xfrm>
            <a:off x="71406" y="4857760"/>
            <a:ext cx="6858048" cy="357190"/>
          </a:xfrm>
          <a:prstGeom prst="round1Rect">
            <a:avLst/>
          </a:prstGeom>
          <a:solidFill>
            <a:srgbClr val="FBC7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2400" b="1" dirty="0" err="1" smtClean="0">
                <a:solidFill>
                  <a:srgbClr val="000000"/>
                </a:solidFill>
                <a:latin typeface="Sakkal Majalla" pitchFamily="2" charset="-78"/>
                <a:ea typeface="AF_Najed"/>
                <a:cs typeface="Sakkal Majalla" pitchFamily="2" charset="-78"/>
              </a:rPr>
              <a:t>تهييئ</a:t>
            </a:r>
            <a:r>
              <a:rPr lang="ar-MA" sz="2400" b="1" dirty="0" smtClean="0">
                <a:solidFill>
                  <a:srgbClr val="000000"/>
                </a:solidFill>
                <a:latin typeface="Sakkal Majalla" pitchFamily="2" charset="-78"/>
                <a:ea typeface="AF_Najed"/>
                <a:cs typeface="Sakkal Majalla" pitchFamily="2" charset="-78"/>
              </a:rPr>
              <a:t> سبورة النشر المشتملة على </a:t>
            </a:r>
            <a:r>
              <a:rPr lang="ar-MA" sz="2000" b="1" dirty="0" smtClean="0">
                <a:solidFill>
                  <a:srgbClr val="000000"/>
                </a:solidFill>
                <a:latin typeface="Sakkal Majalla" pitchFamily="2" charset="-78"/>
                <a:ea typeface="AF_Najed"/>
                <a:cs typeface="Sakkal Majalla" pitchFamily="2" charset="-78"/>
              </a:rPr>
              <a:t>أهم المعطيات الخاصة </a:t>
            </a:r>
            <a:r>
              <a:rPr lang="ar-MA" sz="2000" b="1" dirty="0" err="1" smtClean="0">
                <a:solidFill>
                  <a:srgbClr val="000000"/>
                </a:solidFill>
                <a:latin typeface="Sakkal Majalla" pitchFamily="2" charset="-78"/>
                <a:ea typeface="AF_Najed"/>
                <a:cs typeface="Sakkal Majalla" pitchFamily="2" charset="-78"/>
              </a:rPr>
              <a:t>بالمترشحين</a:t>
            </a:r>
            <a:endParaRPr lang="fr-FR" sz="2400" b="1" dirty="0" smtClean="0">
              <a:solidFill>
                <a:srgbClr val="000000"/>
              </a:solidFill>
              <a:latin typeface="Sakkal Majalla" pitchFamily="2" charset="-78"/>
              <a:ea typeface="AF_Najed"/>
              <a:cs typeface="Sakkal Majalla" pitchFamily="2" charset="-78"/>
            </a:endParaRPr>
          </a:p>
        </p:txBody>
      </p:sp>
      <p:sp>
        <p:nvSpPr>
          <p:cNvPr id="17" name="Arrondir un rectangle à un seul coin 16">
            <a:hlinkClick r:id="rId3" action="ppaction://hlinkfile"/>
          </p:cNvPr>
          <p:cNvSpPr/>
          <p:nvPr/>
        </p:nvSpPr>
        <p:spPr bwMode="auto">
          <a:xfrm>
            <a:off x="71406" y="5286388"/>
            <a:ext cx="6858048" cy="357190"/>
          </a:xfrm>
          <a:prstGeom prst="round1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2400" b="1" dirty="0" err="1" smtClean="0">
                <a:solidFill>
                  <a:srgbClr val="000000"/>
                </a:solidFill>
                <a:latin typeface="Sakkal Majalla" pitchFamily="2" charset="-78"/>
                <a:ea typeface="AF_Najed"/>
                <a:cs typeface="Sakkal Majalla" pitchFamily="2" charset="-78"/>
              </a:rPr>
              <a:t>تهييئ</a:t>
            </a:r>
            <a:r>
              <a:rPr lang="ar-MA" sz="2400" b="1" dirty="0" smtClean="0">
                <a:solidFill>
                  <a:srgbClr val="000000"/>
                </a:solidFill>
                <a:latin typeface="Sakkal Majalla" pitchFamily="2" charset="-78"/>
                <a:ea typeface="AF_Najed"/>
                <a:cs typeface="Sakkal Majalla" pitchFamily="2" charset="-78"/>
              </a:rPr>
              <a:t> علامات </a:t>
            </a:r>
            <a:r>
              <a:rPr lang="ar-MA" sz="2400" b="1" dirty="0" err="1" smtClean="0">
                <a:solidFill>
                  <a:srgbClr val="000000"/>
                </a:solidFill>
                <a:latin typeface="Sakkal Majalla" pitchFamily="2" charset="-78"/>
                <a:ea typeface="AF_Najed"/>
                <a:cs typeface="Sakkal Majalla" pitchFamily="2" charset="-78"/>
              </a:rPr>
              <a:t>التشوير</a:t>
            </a:r>
            <a:r>
              <a:rPr lang="ar-MA" sz="2400" b="1" dirty="0" smtClean="0">
                <a:solidFill>
                  <a:srgbClr val="000000"/>
                </a:solidFill>
                <a:latin typeface="Sakkal Majalla" pitchFamily="2" charset="-78"/>
                <a:ea typeface="AF_Najed"/>
                <a:cs typeface="Sakkal Majalla" pitchFamily="2" charset="-78"/>
              </a:rPr>
              <a:t> الخاصة بمرافق مركز الامتحان</a:t>
            </a:r>
            <a:endParaRPr lang="fr-FR" sz="2400" b="1" dirty="0" smtClean="0">
              <a:solidFill>
                <a:srgbClr val="000000"/>
              </a:solidFill>
              <a:latin typeface="Sakkal Majalla" pitchFamily="2" charset="-78"/>
              <a:ea typeface="AF_Najed"/>
              <a:cs typeface="Sakkal Majalla"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6">
                                            <p:txEl>
                                              <p:pRg st="1" end="1"/>
                                            </p:txEl>
                                          </p:spTgt>
                                        </p:tgtEl>
                                        <p:attrNameLst>
                                          <p:attrName>style.visibility</p:attrName>
                                        </p:attrNameLst>
                                      </p:cBhvr>
                                      <p:to>
                                        <p:strVal val="visible"/>
                                      </p:to>
                                    </p:set>
                                    <p:anim calcmode="lin" valueType="num">
                                      <p:cBhvr>
                                        <p:cTn id="7" dur="500" decel="50000" fill="hold">
                                          <p:stCondLst>
                                            <p:cond delay="0"/>
                                          </p:stCondLst>
                                        </p:cTn>
                                        <p:tgtEl>
                                          <p:spTgt spid="26">
                                            <p:txEl>
                                              <p:pRg st="1" end="1"/>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6">
                                            <p:txEl>
                                              <p:pRg st="1" end="1"/>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6">
                                            <p:txEl>
                                              <p:pRg st="1" end="1"/>
                                            </p:txEl>
                                          </p:spTgt>
                                        </p:tgtEl>
                                        <p:attrNameLst>
                                          <p:attrName>ppt_w</p:attrName>
                                        </p:attrNameLst>
                                      </p:cBhvr>
                                      <p:tavLst>
                                        <p:tav tm="0">
                                          <p:val>
                                            <p:strVal val="#ppt_w*.05"/>
                                          </p:val>
                                        </p:tav>
                                        <p:tav tm="100000">
                                          <p:val>
                                            <p:strVal val="#ppt_w"/>
                                          </p:val>
                                        </p:tav>
                                      </p:tavLst>
                                    </p:anim>
                                    <p:anim calcmode="lin" valueType="num">
                                      <p:cBhvr>
                                        <p:cTn id="10" dur="1000" fill="hold"/>
                                        <p:tgtEl>
                                          <p:spTgt spid="26">
                                            <p:txEl>
                                              <p:pRg st="1" end="1"/>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6">
                                            <p:txEl>
                                              <p:pRg st="1" end="1"/>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6">
                                            <p:txEl>
                                              <p:pRg st="1" end="1"/>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6">
                                            <p:txEl>
                                              <p:pRg st="1" end="1"/>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6">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26">
                                            <p:txEl>
                                              <p:pRg st="3" end="3"/>
                                            </p:txEl>
                                          </p:spTgt>
                                        </p:tgtEl>
                                        <p:attrNameLst>
                                          <p:attrName>style.visibility</p:attrName>
                                        </p:attrNameLst>
                                      </p:cBhvr>
                                      <p:to>
                                        <p:strVal val="visible"/>
                                      </p:to>
                                    </p:set>
                                    <p:anim calcmode="lin" valueType="num">
                                      <p:cBhvr>
                                        <p:cTn id="19" dur="500" decel="50000" fill="hold">
                                          <p:stCondLst>
                                            <p:cond delay="0"/>
                                          </p:stCondLst>
                                        </p:cTn>
                                        <p:tgtEl>
                                          <p:spTgt spid="26">
                                            <p:txEl>
                                              <p:pRg st="3" end="3"/>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6">
                                            <p:txEl>
                                              <p:pRg st="3" end="3"/>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6">
                                            <p:txEl>
                                              <p:pRg st="3" end="3"/>
                                            </p:txEl>
                                          </p:spTgt>
                                        </p:tgtEl>
                                        <p:attrNameLst>
                                          <p:attrName>ppt_w</p:attrName>
                                        </p:attrNameLst>
                                      </p:cBhvr>
                                      <p:tavLst>
                                        <p:tav tm="0">
                                          <p:val>
                                            <p:strVal val="#ppt_w*.05"/>
                                          </p:val>
                                        </p:tav>
                                        <p:tav tm="100000">
                                          <p:val>
                                            <p:strVal val="#ppt_w"/>
                                          </p:val>
                                        </p:tav>
                                      </p:tavLst>
                                    </p:anim>
                                    <p:anim calcmode="lin" valueType="num">
                                      <p:cBhvr>
                                        <p:cTn id="22" dur="1000" fill="hold"/>
                                        <p:tgtEl>
                                          <p:spTgt spid="26">
                                            <p:txEl>
                                              <p:pRg st="3" end="3"/>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6">
                                            <p:txEl>
                                              <p:pRg st="3" end="3"/>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6">
                                            <p:txEl>
                                              <p:pRg st="3" end="3"/>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6">
                                            <p:txEl>
                                              <p:pRg st="3" end="3"/>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6">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checkerboard(across)">
                                      <p:cBhvr>
                                        <p:cTn id="31" dur="500"/>
                                        <p:tgtEl>
                                          <p:spTgt spid="27"/>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checkerboard(across)">
                                      <p:cBhvr>
                                        <p:cTn id="36" dur="500"/>
                                        <p:tgtEl>
                                          <p:spTgt spid="28"/>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29"/>
                                        </p:tgtEl>
                                        <p:attrNameLst>
                                          <p:attrName>style.visibility</p:attrName>
                                        </p:attrNameLst>
                                      </p:cBhvr>
                                      <p:to>
                                        <p:strVal val="visible"/>
                                      </p:to>
                                    </p:set>
                                    <p:animEffect transition="in" filter="checkerboard(across)">
                                      <p:cBhvr>
                                        <p:cTn id="41" dur="500"/>
                                        <p:tgtEl>
                                          <p:spTgt spid="29"/>
                                        </p:tgtEl>
                                      </p:cBhvr>
                                    </p:animEffect>
                                  </p:childTnLst>
                                </p:cTn>
                              </p:par>
                            </p:childTnLst>
                          </p:cTn>
                        </p:par>
                      </p:childTnLst>
                    </p:cTn>
                  </p:par>
                  <p:par>
                    <p:cTn id="42" fill="hold">
                      <p:stCondLst>
                        <p:cond delay="indefinite"/>
                      </p:stCondLst>
                      <p:childTnLst>
                        <p:par>
                          <p:cTn id="43" fill="hold">
                            <p:stCondLst>
                              <p:cond delay="0"/>
                            </p:stCondLst>
                            <p:childTnLst>
                              <p:par>
                                <p:cTn id="44" presetID="5" presetClass="entr" presetSubtype="10" fill="hold" grpId="0" nodeType="clickEffect">
                                  <p:stCondLst>
                                    <p:cond delay="0"/>
                                  </p:stCondLst>
                                  <p:childTnLst>
                                    <p:set>
                                      <p:cBhvr>
                                        <p:cTn id="45" dur="1" fill="hold">
                                          <p:stCondLst>
                                            <p:cond delay="0"/>
                                          </p:stCondLst>
                                        </p:cTn>
                                        <p:tgtEl>
                                          <p:spTgt spid="30"/>
                                        </p:tgtEl>
                                        <p:attrNameLst>
                                          <p:attrName>style.visibility</p:attrName>
                                        </p:attrNameLst>
                                      </p:cBhvr>
                                      <p:to>
                                        <p:strVal val="visible"/>
                                      </p:to>
                                    </p:set>
                                    <p:animEffect transition="in" filter="checkerboard(across)">
                                      <p:cBhvr>
                                        <p:cTn id="46" dur="500"/>
                                        <p:tgtEl>
                                          <p:spTgt spid="30"/>
                                        </p:tgtEl>
                                      </p:cBhvr>
                                    </p:animEffect>
                                  </p:childTnLst>
                                </p:cTn>
                              </p:par>
                            </p:childTnLst>
                          </p:cTn>
                        </p:par>
                      </p:childTnLst>
                    </p:cTn>
                  </p:par>
                  <p:par>
                    <p:cTn id="47" fill="hold">
                      <p:stCondLst>
                        <p:cond delay="indefinite"/>
                      </p:stCondLst>
                      <p:childTnLst>
                        <p:par>
                          <p:cTn id="48" fill="hold">
                            <p:stCondLst>
                              <p:cond delay="0"/>
                            </p:stCondLst>
                            <p:childTnLst>
                              <p:par>
                                <p:cTn id="49" presetID="5" presetClass="entr" presetSubtype="10" fill="hold" grpId="0" nodeType="clickEffect">
                                  <p:stCondLst>
                                    <p:cond delay="0"/>
                                  </p:stCondLst>
                                  <p:childTnLst>
                                    <p:set>
                                      <p:cBhvr>
                                        <p:cTn id="50" dur="1" fill="hold">
                                          <p:stCondLst>
                                            <p:cond delay="0"/>
                                          </p:stCondLst>
                                        </p:cTn>
                                        <p:tgtEl>
                                          <p:spTgt spid="32"/>
                                        </p:tgtEl>
                                        <p:attrNameLst>
                                          <p:attrName>style.visibility</p:attrName>
                                        </p:attrNameLst>
                                      </p:cBhvr>
                                      <p:to>
                                        <p:strVal val="visible"/>
                                      </p:to>
                                    </p:set>
                                    <p:animEffect transition="in" filter="checkerboard(across)">
                                      <p:cBhvr>
                                        <p:cTn id="51" dur="500"/>
                                        <p:tgtEl>
                                          <p:spTgt spid="32"/>
                                        </p:tgtEl>
                                      </p:cBhvr>
                                    </p:animEffect>
                                  </p:childTnLst>
                                </p:cTn>
                              </p:par>
                            </p:childTnLst>
                          </p:cTn>
                        </p:par>
                      </p:childTnLst>
                    </p:cTn>
                  </p:par>
                  <p:par>
                    <p:cTn id="52" fill="hold">
                      <p:stCondLst>
                        <p:cond delay="indefinite"/>
                      </p:stCondLst>
                      <p:childTnLst>
                        <p:par>
                          <p:cTn id="53" fill="hold">
                            <p:stCondLst>
                              <p:cond delay="0"/>
                            </p:stCondLst>
                            <p:childTnLst>
                              <p:par>
                                <p:cTn id="54" presetID="5" presetClass="entr" presetSubtype="10"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checkerboard(across)">
                                      <p:cBhvr>
                                        <p:cTn id="56" dur="500"/>
                                        <p:tgtEl>
                                          <p:spTgt spid="15"/>
                                        </p:tgtEl>
                                      </p:cBhvr>
                                    </p:animEffect>
                                  </p:childTnLst>
                                </p:cTn>
                              </p:par>
                            </p:childTnLst>
                          </p:cTn>
                        </p:par>
                      </p:childTnLst>
                    </p:cTn>
                  </p:par>
                  <p:par>
                    <p:cTn id="57" fill="hold">
                      <p:stCondLst>
                        <p:cond delay="indefinite"/>
                      </p:stCondLst>
                      <p:childTnLst>
                        <p:par>
                          <p:cTn id="58" fill="hold">
                            <p:stCondLst>
                              <p:cond delay="0"/>
                            </p:stCondLst>
                            <p:childTnLst>
                              <p:par>
                                <p:cTn id="59" presetID="5" presetClass="entr" presetSubtype="10"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checkerboard(across)">
                                      <p:cBhvr>
                                        <p:cTn id="61" dur="500"/>
                                        <p:tgtEl>
                                          <p:spTgt spid="16"/>
                                        </p:tgtEl>
                                      </p:cBhvr>
                                    </p:animEffect>
                                  </p:childTnLst>
                                </p:cTn>
                              </p:par>
                            </p:childTnLst>
                          </p:cTn>
                        </p:par>
                      </p:childTnLst>
                    </p:cTn>
                  </p:par>
                  <p:par>
                    <p:cTn id="62" fill="hold">
                      <p:stCondLst>
                        <p:cond delay="indefinite"/>
                      </p:stCondLst>
                      <p:childTnLst>
                        <p:par>
                          <p:cTn id="63" fill="hold">
                            <p:stCondLst>
                              <p:cond delay="0"/>
                            </p:stCondLst>
                            <p:childTnLst>
                              <p:par>
                                <p:cTn id="64" presetID="5" presetClass="entr" presetSubtype="10" fill="hold" grpId="0" nodeType="click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checkerboard(across)">
                                      <p:cBhvr>
                                        <p:cTn id="6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animBg="1"/>
      <p:bldP spid="32" grpId="0" animBg="1"/>
      <p:bldP spid="15" grpId="0" animBg="1"/>
      <p:bldP spid="16" grpId="0" animBg="1"/>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0" y="0"/>
            <a:ext cx="9144000" cy="1071546"/>
          </a:xfrm>
          <a:noFill/>
          <a:ln w="9525">
            <a:noFill/>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defRPr/>
            </a:pPr>
            <a:r>
              <a:rPr lang="ar-MA" sz="4800" dirty="0" err="1" smtClean="0">
                <a:solidFill>
                  <a:srgbClr val="FFFF00"/>
                </a:solidFill>
                <a:cs typeface="Andalus" pitchFamily="2" charset="-78"/>
              </a:rPr>
              <a:t>ال</a:t>
            </a:r>
            <a:r>
              <a:rPr lang="ar-SA" sz="4800" dirty="0" smtClean="0">
                <a:solidFill>
                  <a:srgbClr val="FFFF00"/>
                </a:solidFill>
                <a:cs typeface="Andalus" pitchFamily="2" charset="-78"/>
              </a:rPr>
              <a:t>إجراءات </a:t>
            </a:r>
            <a:r>
              <a:rPr lang="ar-MA" sz="4800" dirty="0" err="1" smtClean="0">
                <a:solidFill>
                  <a:srgbClr val="FFFF00"/>
                </a:solidFill>
                <a:cs typeface="Andalus" pitchFamily="2" charset="-78"/>
              </a:rPr>
              <a:t>التدبيرية</a:t>
            </a:r>
            <a:r>
              <a:rPr lang="ar-MA" sz="4800" dirty="0" smtClean="0">
                <a:solidFill>
                  <a:srgbClr val="FFFF00"/>
                </a:solidFill>
                <a:cs typeface="Andalus" pitchFamily="2" charset="-78"/>
              </a:rPr>
              <a:t>  لامتحانات البك</a:t>
            </a:r>
            <a:r>
              <a:rPr lang="ar-SA" sz="4800" dirty="0" smtClean="0">
                <a:solidFill>
                  <a:srgbClr val="FFFF00"/>
                </a:solidFill>
                <a:cs typeface="Andalus" pitchFamily="2" charset="-78"/>
              </a:rPr>
              <a:t>ا</a:t>
            </a:r>
            <a:r>
              <a:rPr lang="ar-MA" sz="4800" dirty="0" err="1" smtClean="0">
                <a:solidFill>
                  <a:srgbClr val="FFFF00"/>
                </a:solidFill>
                <a:cs typeface="Andalus" pitchFamily="2" charset="-78"/>
              </a:rPr>
              <a:t>لوريا</a:t>
            </a:r>
            <a:endParaRPr lang="fr-FR" sz="4800" dirty="0" smtClean="0">
              <a:solidFill>
                <a:srgbClr val="FFFF00"/>
              </a:solidFill>
              <a:latin typeface="Times New Roman" pitchFamily="18" charset="0"/>
              <a:cs typeface="Andalus" pitchFamily="2" charset="-78"/>
            </a:endParaRPr>
          </a:p>
        </p:txBody>
      </p:sp>
      <p:sp>
        <p:nvSpPr>
          <p:cNvPr id="4" name="Rectangle 3"/>
          <p:cNvSpPr/>
          <p:nvPr/>
        </p:nvSpPr>
        <p:spPr>
          <a:xfrm>
            <a:off x="928662" y="1142984"/>
            <a:ext cx="8001056" cy="1631216"/>
          </a:xfrm>
          <a:prstGeom prst="rect">
            <a:avLst/>
          </a:prstGeom>
        </p:spPr>
        <p:txBody>
          <a:bodyPr wrap="square">
            <a:spAutoFit/>
          </a:bodyPr>
          <a:lstStyle/>
          <a:p>
            <a:pPr algn="just" rtl="1"/>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fr-FR" sz="2000" b="1" dirty="0">
              <a:latin typeface="Sakkal Majalla" pitchFamily="2" charset="-78"/>
              <a:cs typeface="Sakkal Majalla" pitchFamily="2" charset="-78"/>
            </a:endParaRPr>
          </a:p>
        </p:txBody>
      </p:sp>
      <p:sp>
        <p:nvSpPr>
          <p:cNvPr id="9" name="Espace réservé du numéro de diapositive 22"/>
          <p:cNvSpPr txBox="1">
            <a:spLocks/>
          </p:cNvSpPr>
          <p:nvPr/>
        </p:nvSpPr>
        <p:spPr>
          <a:xfrm>
            <a:off x="3714744" y="6000768"/>
            <a:ext cx="714380" cy="428604"/>
          </a:xfrm>
          <a:prstGeom prst="rect">
            <a:avLst/>
          </a:prstGeom>
          <a:noFill/>
        </p:spPr>
        <p:txBody>
          <a:bodyPr/>
          <a:lstStyle>
            <a:lvl1pPr>
              <a:defRPr b="1">
                <a:solidFill>
                  <a:schemeClr val="tx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A5AB2C6E-67A8-49C2-ABC0-4A8B27FD5DFE}" type="slidenum">
              <a:rPr kumimoji="0" lang="fr-FR" sz="2000" i="0" u="none" strike="noStrike" kern="1200" cap="none" spc="0" normalizeH="0" baseline="0" noProof="0" smtClean="0">
                <a:ln>
                  <a:noFill/>
                </a:ln>
                <a:solidFill>
                  <a:schemeClr val="tx1"/>
                </a:solidFill>
                <a:effectLst/>
                <a:uLnTx/>
                <a:uFillTx/>
                <a:latin typeface="Sakkal Majalla" pitchFamily="2" charset="-78"/>
                <a:cs typeface="Sakkal Majalla" pitchFamily="2" charset="-78"/>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fr-FR" sz="2000" i="0" u="none" strike="noStrike" kern="1200" cap="none" spc="0" normalizeH="0" baseline="0" noProof="0" dirty="0">
              <a:ln>
                <a:noFill/>
              </a:ln>
              <a:solidFill>
                <a:schemeClr val="tx1"/>
              </a:solidFill>
              <a:effectLst/>
              <a:uLnTx/>
              <a:uFillTx/>
              <a:latin typeface="Sakkal Majalla" pitchFamily="2" charset="-78"/>
              <a:cs typeface="Sakkal Majalla" pitchFamily="2" charset="-78"/>
            </a:endParaRPr>
          </a:p>
        </p:txBody>
      </p:sp>
      <p:sp>
        <p:nvSpPr>
          <p:cNvPr id="25" name="Rectangle 24"/>
          <p:cNvSpPr/>
          <p:nvPr/>
        </p:nvSpPr>
        <p:spPr>
          <a:xfrm>
            <a:off x="0" y="3143248"/>
            <a:ext cx="8001056" cy="1631216"/>
          </a:xfrm>
          <a:prstGeom prst="rect">
            <a:avLst/>
          </a:prstGeom>
        </p:spPr>
        <p:txBody>
          <a:bodyPr wrap="square">
            <a:spAutoFit/>
          </a:bodyPr>
          <a:lstStyle/>
          <a:p>
            <a:pPr algn="just" rtl="1"/>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fr-FR" sz="2000" b="1" dirty="0">
              <a:latin typeface="Sakkal Majalla" pitchFamily="2" charset="-78"/>
              <a:cs typeface="Sakkal Majalla" pitchFamily="2" charset="-78"/>
            </a:endParaRPr>
          </a:p>
        </p:txBody>
      </p:sp>
      <p:sp>
        <p:nvSpPr>
          <p:cNvPr id="26" name="Rectangle à coins arrondis 25">
            <a:hlinkClick r:id="rId2" action="ppaction://hlinkfile"/>
          </p:cNvPr>
          <p:cNvSpPr/>
          <p:nvPr/>
        </p:nvSpPr>
        <p:spPr bwMode="auto">
          <a:xfrm>
            <a:off x="7500958" y="1214422"/>
            <a:ext cx="1500198" cy="4500594"/>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ar-MA" sz="2800" b="1" dirty="0" smtClean="0">
                <a:latin typeface="Sakkal Majalla" pitchFamily="2" charset="-78"/>
                <a:cs typeface="Sakkal Majalla" pitchFamily="2" charset="-78"/>
              </a:rPr>
              <a:t> </a:t>
            </a:r>
          </a:p>
          <a:p>
            <a:pPr algn="r" eaLnBrk="0" fontAlgn="base" hangingPunct="0">
              <a:spcBef>
                <a:spcPct val="0"/>
              </a:spcBef>
              <a:spcAft>
                <a:spcPct val="0"/>
              </a:spcAft>
            </a:pPr>
            <a:r>
              <a:rPr lang="ar-MA" sz="2800" b="1" u="sng" dirty="0" smtClean="0">
                <a:solidFill>
                  <a:srgbClr val="FF0000"/>
                </a:solidFill>
                <a:latin typeface="Sakkal Majalla" pitchFamily="2" charset="-78"/>
                <a:cs typeface="Sakkal Majalla" pitchFamily="2" charset="-78"/>
              </a:rPr>
              <a:t>ثالثا:</a:t>
            </a:r>
          </a:p>
          <a:p>
            <a:pPr algn="r" eaLnBrk="0" fontAlgn="base" hangingPunct="0">
              <a:spcBef>
                <a:spcPct val="0"/>
              </a:spcBef>
              <a:spcAft>
                <a:spcPct val="0"/>
              </a:spcAft>
            </a:pPr>
            <a:r>
              <a:rPr lang="ar-MA" sz="2800" b="1" u="sng" dirty="0" smtClean="0">
                <a:solidFill>
                  <a:srgbClr val="0000FF"/>
                </a:solidFill>
                <a:latin typeface="Sakkal Majalla" pitchFamily="2" charset="-78"/>
                <a:ea typeface="ＭＳ Ｐゴシック" pitchFamily="1" charset="-128"/>
                <a:cs typeface="Sakkal Majalla" pitchFamily="2" charset="-78"/>
              </a:rPr>
              <a:t>دور المؤسسات التربوية مراكز الامتحان</a:t>
            </a:r>
            <a:endParaRPr lang="ar-MA" sz="2800" b="1" dirty="0" smtClean="0">
              <a:solidFill>
                <a:srgbClr val="FF0000"/>
              </a:solidFill>
              <a:latin typeface="Sakkal Majalla" pitchFamily="2" charset="-78"/>
              <a:ea typeface="ＭＳ Ｐゴシック" pitchFamily="1" charset="-128"/>
              <a:cs typeface="Sakkal Majalla" pitchFamily="2" charset="-78"/>
            </a:endParaRPr>
          </a:p>
          <a:p>
            <a:pPr algn="r" eaLnBrk="0" fontAlgn="base" hangingPunct="0">
              <a:spcBef>
                <a:spcPct val="0"/>
              </a:spcBef>
              <a:spcAft>
                <a:spcPct val="0"/>
              </a:spcAft>
            </a:pPr>
            <a:endParaRPr lang="ar-MA" sz="2800" b="1" dirty="0" smtClean="0">
              <a:solidFill>
                <a:srgbClr val="FF0000"/>
              </a:solidFill>
              <a:latin typeface="Sakkal Majalla" pitchFamily="2" charset="-78"/>
              <a:ea typeface="ＭＳ Ｐゴシック" pitchFamily="1" charset="-128"/>
              <a:cs typeface="Sakkal Majalla" pitchFamily="2" charset="-78"/>
            </a:endParaRPr>
          </a:p>
          <a:p>
            <a:pPr algn="r" eaLnBrk="0" fontAlgn="base" hangingPunct="0">
              <a:spcBef>
                <a:spcPct val="0"/>
              </a:spcBef>
              <a:spcAft>
                <a:spcPct val="0"/>
              </a:spcAft>
            </a:pPr>
            <a:r>
              <a:rPr lang="ar-MA" sz="2800" b="1" dirty="0" smtClean="0">
                <a:solidFill>
                  <a:srgbClr val="FF0000"/>
                </a:solidFill>
                <a:latin typeface="Sakkal Majalla" pitchFamily="2" charset="-78"/>
                <a:ea typeface="ＭＳ Ｐゴシック" pitchFamily="1" charset="-128"/>
                <a:cs typeface="Sakkal Majalla" pitchFamily="2" charset="-78"/>
              </a:rPr>
              <a:t>(قبل إجراء الامتحان –تابع-</a:t>
            </a:r>
            <a:r>
              <a:rPr lang="ar-MA" sz="2800" b="1" dirty="0" smtClean="0">
                <a:solidFill>
                  <a:srgbClr val="0000FF"/>
                </a:solidFill>
                <a:latin typeface="Sakkal Majalla" pitchFamily="2" charset="-78"/>
                <a:ea typeface="ＭＳ Ｐゴシック" pitchFamily="1" charset="-128"/>
                <a:cs typeface="Sakkal Majalla" pitchFamily="2" charset="-78"/>
              </a:rPr>
              <a:t>2</a:t>
            </a:r>
            <a:r>
              <a:rPr lang="ar-MA" sz="2800" b="1" dirty="0" smtClean="0">
                <a:solidFill>
                  <a:srgbClr val="FF0000"/>
                </a:solidFill>
                <a:latin typeface="Sakkal Majalla" pitchFamily="2" charset="-78"/>
                <a:ea typeface="ＭＳ Ｐゴシック" pitchFamily="1" charset="-128"/>
                <a:cs typeface="Sakkal Majalla" pitchFamily="2" charset="-78"/>
              </a:rPr>
              <a:t>-)</a:t>
            </a:r>
            <a:endParaRPr lang="ar-MA" sz="3200" b="1" dirty="0" smtClean="0">
              <a:solidFill>
                <a:srgbClr val="FF0000"/>
              </a:solidFill>
              <a:latin typeface="Sakkal Majalla" pitchFamily="2" charset="-78"/>
              <a:ea typeface="ＭＳ Ｐゴシック" pitchFamily="1" charset="-128"/>
              <a:cs typeface="Sakkal Majalla" pitchFamily="2" charset="-78"/>
            </a:endParaRPr>
          </a:p>
          <a:p>
            <a:pPr eaLnBrk="0" fontAlgn="base" hangingPunct="0">
              <a:spcBef>
                <a:spcPct val="0"/>
              </a:spcBef>
              <a:spcAft>
                <a:spcPct val="0"/>
              </a:spcAft>
            </a:pPr>
            <a:endParaRPr kumimoji="0" lang="ar-MA" sz="2800" b="1" i="0" u="none" strike="noStrike" cap="none" normalizeH="0" baseline="0" dirty="0" smtClean="0">
              <a:ln>
                <a:noFill/>
              </a:ln>
              <a:solidFill>
                <a:schemeClr val="tx1"/>
              </a:solidFill>
              <a:effectLst/>
              <a:latin typeface="Sakkal Majalla" pitchFamily="2" charset="-78"/>
              <a:ea typeface="ＭＳ Ｐゴシック" pitchFamily="1" charset="-128"/>
              <a:cs typeface="Sakkal Majalla" pitchFamily="2" charset="-78"/>
            </a:endParaRPr>
          </a:p>
          <a:p>
            <a:pPr eaLnBrk="0" fontAlgn="base" hangingPunct="0">
              <a:spcBef>
                <a:spcPct val="0"/>
              </a:spcBef>
              <a:spcAft>
                <a:spcPct val="0"/>
              </a:spcAft>
            </a:pPr>
            <a:endParaRPr kumimoji="0" lang="fr-FR" sz="2800" b="1" i="0" u="none" strike="noStrike" cap="none" normalizeH="0" baseline="0" dirty="0" smtClean="0">
              <a:ln>
                <a:noFill/>
              </a:ln>
              <a:solidFill>
                <a:schemeClr val="tx1"/>
              </a:solidFill>
              <a:effectLst/>
              <a:latin typeface="Sakkal Majalla" pitchFamily="2" charset="-78"/>
              <a:ea typeface="ＭＳ Ｐゴシック" pitchFamily="1" charset="-128"/>
              <a:cs typeface="Sakkal Majalla" pitchFamily="2" charset="-78"/>
            </a:endParaRPr>
          </a:p>
        </p:txBody>
      </p:sp>
      <p:sp>
        <p:nvSpPr>
          <p:cNvPr id="27" name="Arrondir un rectangle à un seul coin 26">
            <a:hlinkClick r:id="rId3" action="ppaction://hlinkfile"/>
          </p:cNvPr>
          <p:cNvSpPr/>
          <p:nvPr/>
        </p:nvSpPr>
        <p:spPr bwMode="auto">
          <a:xfrm>
            <a:off x="142844" y="1214422"/>
            <a:ext cx="6929486" cy="642942"/>
          </a:xfrm>
          <a:prstGeom prst="round1Rect">
            <a:avLst/>
          </a:prstGeom>
          <a:solidFill>
            <a:srgbClr val="FF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SA" sz="3200" b="1" dirty="0" smtClean="0">
                <a:solidFill>
                  <a:srgbClr val="000000"/>
                </a:solidFill>
                <a:latin typeface="Sakkal Majalla" pitchFamily="2" charset="-78"/>
                <a:ea typeface="AF_Najed"/>
                <a:cs typeface="Sakkal Majalla" pitchFamily="2" charset="-78"/>
              </a:rPr>
              <a:t>توزيع دليل </a:t>
            </a:r>
            <a:r>
              <a:rPr lang="ar-SA" sz="3200" b="1" dirty="0" err="1" smtClean="0">
                <a:solidFill>
                  <a:srgbClr val="000000"/>
                </a:solidFill>
                <a:latin typeface="Sakkal Majalla" pitchFamily="2" charset="-78"/>
                <a:ea typeface="AF_Najed"/>
                <a:cs typeface="Sakkal Majalla" pitchFamily="2" charset="-78"/>
              </a:rPr>
              <a:t>المترشح</a:t>
            </a:r>
            <a:r>
              <a:rPr lang="ar-SA" sz="3200" b="1" dirty="0" smtClean="0">
                <a:solidFill>
                  <a:srgbClr val="000000"/>
                </a:solidFill>
                <a:latin typeface="Sakkal Majalla" pitchFamily="2" charset="-78"/>
                <a:ea typeface="AF_Najed"/>
                <a:cs typeface="Sakkal Majalla" pitchFamily="2" charset="-78"/>
              </a:rPr>
              <a:t> و </a:t>
            </a:r>
            <a:r>
              <a:rPr lang="ar-SA" sz="3200" b="1" dirty="0" err="1" smtClean="0">
                <a:solidFill>
                  <a:srgbClr val="000000"/>
                </a:solidFill>
                <a:latin typeface="Sakkal Majalla" pitchFamily="2" charset="-78"/>
                <a:ea typeface="AF_Najed"/>
                <a:cs typeface="Sakkal Majalla" pitchFamily="2" charset="-78"/>
              </a:rPr>
              <a:t>المترشحة</a:t>
            </a:r>
            <a:r>
              <a:rPr lang="ar-SA" sz="3200" b="1" dirty="0" smtClean="0">
                <a:solidFill>
                  <a:srgbClr val="000000"/>
                </a:solidFill>
                <a:latin typeface="Sakkal Majalla" pitchFamily="2" charset="-78"/>
                <a:ea typeface="AF_Najed"/>
                <a:cs typeface="Sakkal Majalla" pitchFamily="2" charset="-78"/>
              </a:rPr>
              <a:t> على التلاميذ</a:t>
            </a:r>
          </a:p>
        </p:txBody>
      </p:sp>
      <p:sp>
        <p:nvSpPr>
          <p:cNvPr id="28" name="Arrondir un rectangle à un seul coin 27">
            <a:hlinkClick r:id="rId3" action="ppaction://hlinkfile"/>
          </p:cNvPr>
          <p:cNvSpPr/>
          <p:nvPr/>
        </p:nvSpPr>
        <p:spPr bwMode="auto">
          <a:xfrm>
            <a:off x="142844" y="1928802"/>
            <a:ext cx="6929486" cy="928694"/>
          </a:xfrm>
          <a:prstGeom prst="round1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SA" b="1" dirty="0" smtClean="0">
                <a:solidFill>
                  <a:srgbClr val="000000"/>
                </a:solidFill>
                <a:latin typeface="Sakkal Majalla" pitchFamily="2" charset="-78"/>
                <a:ea typeface="AF_Najed"/>
                <a:cs typeface="Sakkal Majalla" pitchFamily="2" charset="-78"/>
              </a:rPr>
              <a:t>القيام بحملة إعلامية في موضوع الامتحان لفائدة </a:t>
            </a:r>
            <a:r>
              <a:rPr lang="ar-SA" b="1" dirty="0" err="1" smtClean="0">
                <a:solidFill>
                  <a:srgbClr val="000000"/>
                </a:solidFill>
                <a:latin typeface="Sakkal Majalla" pitchFamily="2" charset="-78"/>
                <a:ea typeface="AF_Najed"/>
                <a:cs typeface="Sakkal Majalla" pitchFamily="2" charset="-78"/>
              </a:rPr>
              <a:t>المترشحين</a:t>
            </a:r>
            <a:r>
              <a:rPr lang="ar-SA" b="1" dirty="0" smtClean="0">
                <a:solidFill>
                  <a:srgbClr val="000000"/>
                </a:solidFill>
                <a:latin typeface="Sakkal Majalla" pitchFamily="2" charset="-78"/>
                <a:ea typeface="AF_Najed"/>
                <a:cs typeface="Sakkal Majalla" pitchFamily="2" charset="-78"/>
              </a:rPr>
              <a:t> لاطلاعهم على مواقيت الامتحانات ومعاملات ومد</a:t>
            </a:r>
            <a:r>
              <a:rPr lang="ar-MA" b="1" dirty="0" smtClean="0">
                <a:solidFill>
                  <a:srgbClr val="000000"/>
                </a:solidFill>
                <a:latin typeface="Sakkal Majalla" pitchFamily="2" charset="-78"/>
                <a:ea typeface="AF_Najed"/>
                <a:cs typeface="Sakkal Majalla" pitchFamily="2" charset="-78"/>
              </a:rPr>
              <a:t>ة</a:t>
            </a:r>
            <a:r>
              <a:rPr lang="ar-SA" b="1" dirty="0" smtClean="0">
                <a:solidFill>
                  <a:srgbClr val="000000"/>
                </a:solidFill>
                <a:latin typeface="Sakkal Majalla" pitchFamily="2" charset="-78"/>
                <a:ea typeface="AF_Najed"/>
                <a:cs typeface="Sakkal Majalla" pitchFamily="2" charset="-78"/>
              </a:rPr>
              <a:t> إنجاز </a:t>
            </a:r>
            <a:r>
              <a:rPr lang="ar-MA" b="1" dirty="0" smtClean="0">
                <a:solidFill>
                  <a:srgbClr val="000000"/>
                </a:solidFill>
                <a:latin typeface="Sakkal Majalla" pitchFamily="2" charset="-78"/>
                <a:ea typeface="AF_Najed"/>
                <a:cs typeface="Sakkal Majalla" pitchFamily="2" charset="-78"/>
              </a:rPr>
              <a:t>كل مادة، </a:t>
            </a:r>
            <a:r>
              <a:rPr lang="ar-SA" b="1" dirty="0" smtClean="0">
                <a:solidFill>
                  <a:srgbClr val="000000"/>
                </a:solidFill>
                <a:latin typeface="Sakkal Majalla" pitchFamily="2" charset="-78"/>
                <a:ea typeface="AF_Najed"/>
                <a:cs typeface="Sakkal Majalla" pitchFamily="2" charset="-78"/>
              </a:rPr>
              <a:t>و الدورة الاستدراكية ومبرراتها القانونية</a:t>
            </a:r>
            <a:r>
              <a:rPr lang="ar-MA" b="1" dirty="0" smtClean="0">
                <a:solidFill>
                  <a:srgbClr val="000000"/>
                </a:solidFill>
                <a:latin typeface="Sakkal Majalla" pitchFamily="2" charset="-78"/>
                <a:ea typeface="AF_Najed"/>
                <a:cs typeface="Sakkal Majalla" pitchFamily="2" charset="-78"/>
              </a:rPr>
              <a:t>،</a:t>
            </a:r>
            <a:r>
              <a:rPr lang="ar-SA" b="1" dirty="0" smtClean="0">
                <a:solidFill>
                  <a:srgbClr val="000000"/>
                </a:solidFill>
                <a:latin typeface="Sakkal Majalla" pitchFamily="2" charset="-78"/>
                <a:ea typeface="AF_Najed"/>
                <a:cs typeface="Sakkal Majalla" pitchFamily="2" charset="-78"/>
              </a:rPr>
              <a:t>  و</a:t>
            </a:r>
            <a:r>
              <a:rPr lang="ar-MA" b="1" dirty="0" smtClean="0">
                <a:solidFill>
                  <a:srgbClr val="000000"/>
                </a:solidFill>
                <a:latin typeface="Sakkal Majalla" pitchFamily="2" charset="-78"/>
                <a:ea typeface="AF_Najed"/>
                <a:cs typeface="Sakkal Majalla" pitchFamily="2" charset="-78"/>
              </a:rPr>
              <a:t>ا</a:t>
            </a:r>
            <a:r>
              <a:rPr lang="ar-SA" b="1" dirty="0" smtClean="0">
                <a:solidFill>
                  <a:srgbClr val="000000"/>
                </a:solidFill>
                <a:latin typeface="Sakkal Majalla" pitchFamily="2" charset="-78"/>
                <a:ea typeface="AF_Najed"/>
                <a:cs typeface="Sakkal Majalla" pitchFamily="2" charset="-78"/>
              </a:rPr>
              <a:t>لانضباط أثناء الامتحان، </a:t>
            </a:r>
            <a:r>
              <a:rPr lang="ar-SA" b="1" dirty="0" err="1" smtClean="0">
                <a:solidFill>
                  <a:srgbClr val="000000"/>
                </a:solidFill>
                <a:latin typeface="Sakkal Majalla" pitchFamily="2" charset="-78"/>
                <a:ea typeface="AF_Najed"/>
                <a:cs typeface="Sakkal Majalla" pitchFamily="2" charset="-78"/>
              </a:rPr>
              <a:t>وتحسيسهم</a:t>
            </a:r>
            <a:r>
              <a:rPr lang="ar-SA" b="1" dirty="0" smtClean="0">
                <a:solidFill>
                  <a:srgbClr val="000000"/>
                </a:solidFill>
                <a:latin typeface="Sakkal Majalla" pitchFamily="2" charset="-78"/>
                <a:ea typeface="AF_Najed"/>
                <a:cs typeface="Sakkal Majalla" pitchFamily="2" charset="-78"/>
              </a:rPr>
              <a:t> بعواقب اقتراف الغش، وكل ذلك بواسطة الدليل أو  الملصقات أو غيرها من الوسائل</a:t>
            </a:r>
            <a:r>
              <a:rPr lang="ar-MA" b="1" dirty="0" smtClean="0">
                <a:solidFill>
                  <a:srgbClr val="000000"/>
                </a:solidFill>
                <a:latin typeface="Sakkal Majalla" pitchFamily="2" charset="-78"/>
                <a:ea typeface="AF_Najed"/>
                <a:cs typeface="Sakkal Majalla" pitchFamily="2" charset="-78"/>
              </a:rPr>
              <a:t>...</a:t>
            </a:r>
            <a:endParaRPr lang="fr-FR" b="1" dirty="0" smtClean="0">
              <a:solidFill>
                <a:srgbClr val="000000"/>
              </a:solidFill>
              <a:latin typeface="Sakkal Majalla" pitchFamily="2" charset="-78"/>
              <a:ea typeface="AF_Najed"/>
              <a:cs typeface="Sakkal Majalla" pitchFamily="2" charset="-78"/>
            </a:endParaRPr>
          </a:p>
        </p:txBody>
      </p:sp>
      <p:sp>
        <p:nvSpPr>
          <p:cNvPr id="29" name="Arrondir un rectangle à un seul coin 28">
            <a:hlinkClick r:id="rId3" action="ppaction://hlinkfile"/>
          </p:cNvPr>
          <p:cNvSpPr/>
          <p:nvPr/>
        </p:nvSpPr>
        <p:spPr bwMode="auto">
          <a:xfrm>
            <a:off x="142876" y="2928934"/>
            <a:ext cx="6858048" cy="571504"/>
          </a:xfrm>
          <a:prstGeom prst="round1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2000" b="1" dirty="0" smtClean="0">
                <a:solidFill>
                  <a:srgbClr val="000000"/>
                </a:solidFill>
                <a:latin typeface="Sakkal Majalla" pitchFamily="2" charset="-78"/>
                <a:ea typeface="AF_Najed"/>
                <a:cs typeface="Sakkal Majalla" pitchFamily="2" charset="-78"/>
              </a:rPr>
              <a:t>تثبيت </a:t>
            </a:r>
            <a:r>
              <a:rPr lang="ar-SA" sz="2000" b="1" dirty="0" smtClean="0">
                <a:solidFill>
                  <a:srgbClr val="000000"/>
                </a:solidFill>
                <a:latin typeface="Sakkal Majalla" pitchFamily="2" charset="-78"/>
                <a:ea typeface="AF_Najed"/>
                <a:cs typeface="Sakkal Majalla" pitchFamily="2" charset="-78"/>
              </a:rPr>
              <a:t>النصوص القانونية المتعلقة بالغش </a:t>
            </a:r>
            <a:r>
              <a:rPr lang="ar-MA" sz="2000" b="1" dirty="0" smtClean="0">
                <a:solidFill>
                  <a:srgbClr val="000000"/>
                </a:solidFill>
                <a:latin typeface="Sakkal Majalla" pitchFamily="2" charset="-78"/>
                <a:ea typeface="AF_Najed"/>
                <a:cs typeface="Sakkal Majalla" pitchFamily="2" charset="-78"/>
              </a:rPr>
              <a:t>وكل الممنوعات </a:t>
            </a:r>
            <a:r>
              <a:rPr lang="ar-SA" sz="2000" b="1" dirty="0" smtClean="0">
                <a:solidFill>
                  <a:srgbClr val="000000"/>
                </a:solidFill>
                <a:latin typeface="Sakkal Majalla" pitchFamily="2" charset="-78"/>
                <a:ea typeface="AF_Najed"/>
                <a:cs typeface="Sakkal Majalla" pitchFamily="2" charset="-78"/>
              </a:rPr>
              <a:t>في مركز الامتحان </a:t>
            </a:r>
            <a:r>
              <a:rPr lang="ar-SA" sz="2000" b="1" dirty="0" err="1" smtClean="0">
                <a:solidFill>
                  <a:srgbClr val="000000"/>
                </a:solidFill>
                <a:latin typeface="Sakkal Majalla" pitchFamily="2" charset="-78"/>
                <a:ea typeface="AF_Najed"/>
                <a:cs typeface="Sakkal Majalla" pitchFamily="2" charset="-78"/>
              </a:rPr>
              <a:t>و</a:t>
            </a:r>
            <a:r>
              <a:rPr lang="ar-SA" sz="2000" b="1" dirty="0" smtClean="0">
                <a:solidFill>
                  <a:srgbClr val="000000"/>
                </a:solidFill>
                <a:latin typeface="Sakkal Majalla" pitchFamily="2" charset="-78"/>
                <a:ea typeface="AF_Najed"/>
                <a:cs typeface="Sakkal Majalla" pitchFamily="2" charset="-78"/>
              </a:rPr>
              <a:t> على سبورات النشر وأبواب قاعات الامتحان بمراكز الامتحان يوما قبل التاريخ المحدد للإجراء</a:t>
            </a:r>
            <a:r>
              <a:rPr lang="ar-MA" sz="2000" b="1" dirty="0" smtClean="0">
                <a:solidFill>
                  <a:srgbClr val="000000"/>
                </a:solidFill>
                <a:latin typeface="Sakkal Majalla" pitchFamily="2" charset="-78"/>
                <a:ea typeface="AF_Najed"/>
                <a:cs typeface="Sakkal Majalla" pitchFamily="2" charset="-78"/>
              </a:rPr>
              <a:t>.</a:t>
            </a:r>
          </a:p>
        </p:txBody>
      </p:sp>
      <p:sp>
        <p:nvSpPr>
          <p:cNvPr id="30" name="Arrondir un rectangle à un seul coin 29">
            <a:hlinkClick r:id="rId3" action="ppaction://hlinkfile"/>
          </p:cNvPr>
          <p:cNvSpPr/>
          <p:nvPr/>
        </p:nvSpPr>
        <p:spPr bwMode="auto">
          <a:xfrm>
            <a:off x="142876" y="3571876"/>
            <a:ext cx="6858048" cy="428628"/>
          </a:xfrm>
          <a:prstGeom prst="round1Rect">
            <a:avLst/>
          </a:prstGeom>
          <a:solidFill>
            <a:srgbClr val="80E02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lnSpc>
                <a:spcPct val="120000"/>
              </a:lnSpc>
              <a:spcBef>
                <a:spcPct val="50000"/>
              </a:spcBef>
              <a:buClr>
                <a:srgbClr val="FF0000"/>
              </a:buClr>
            </a:pPr>
            <a:r>
              <a:rPr lang="ar-MA" sz="2000" b="1" dirty="0" smtClean="0">
                <a:solidFill>
                  <a:srgbClr val="000000"/>
                </a:solidFill>
                <a:latin typeface="Sakkal Majalla" pitchFamily="2" charset="-78"/>
                <a:ea typeface="AF_Najed"/>
                <a:cs typeface="Sakkal Majalla" pitchFamily="2" charset="-78"/>
              </a:rPr>
              <a:t>توفير وتجهيز قاعات محصنة لحفظ المواضيع وإنجازات </a:t>
            </a:r>
            <a:r>
              <a:rPr lang="ar-MA" sz="2000" b="1" dirty="0" err="1" smtClean="0">
                <a:solidFill>
                  <a:srgbClr val="000000"/>
                </a:solidFill>
                <a:latin typeface="Sakkal Majalla" pitchFamily="2" charset="-78"/>
                <a:ea typeface="AF_Najed"/>
                <a:cs typeface="Sakkal Majalla" pitchFamily="2" charset="-78"/>
              </a:rPr>
              <a:t>المترشحين</a:t>
            </a:r>
            <a:r>
              <a:rPr lang="ar-MA" sz="2000" b="1" dirty="0" smtClean="0">
                <a:solidFill>
                  <a:srgbClr val="000000"/>
                </a:solidFill>
                <a:latin typeface="Sakkal Majalla" pitchFamily="2" charset="-78"/>
                <a:ea typeface="AF_Najed"/>
                <a:cs typeface="Sakkal Majalla" pitchFamily="2" charset="-78"/>
              </a:rPr>
              <a:t> في مراكز </a:t>
            </a:r>
            <a:r>
              <a:rPr lang="ar-MA" sz="2000" b="1" dirty="0" err="1" smtClean="0">
                <a:solidFill>
                  <a:srgbClr val="000000"/>
                </a:solidFill>
                <a:latin typeface="Sakkal Majalla" pitchFamily="2" charset="-78"/>
                <a:ea typeface="AF_Najed"/>
                <a:cs typeface="Sakkal Majalla" pitchFamily="2" charset="-78"/>
              </a:rPr>
              <a:t>ا</a:t>
            </a:r>
            <a:r>
              <a:rPr lang="ar-SA" sz="2000" b="1" dirty="0" smtClean="0">
                <a:solidFill>
                  <a:srgbClr val="000000"/>
                </a:solidFill>
                <a:latin typeface="Sakkal Majalla" pitchFamily="2" charset="-78"/>
                <a:ea typeface="AF_Najed"/>
                <a:cs typeface="Sakkal Majalla" pitchFamily="2" charset="-78"/>
              </a:rPr>
              <a:t>لا</a:t>
            </a:r>
            <a:r>
              <a:rPr lang="ar-MA" sz="2000" b="1" dirty="0" err="1" smtClean="0">
                <a:solidFill>
                  <a:srgbClr val="000000"/>
                </a:solidFill>
                <a:latin typeface="Sakkal Majalla" pitchFamily="2" charset="-78"/>
                <a:ea typeface="AF_Najed"/>
                <a:cs typeface="Sakkal Majalla" pitchFamily="2" charset="-78"/>
              </a:rPr>
              <a:t>متحان</a:t>
            </a:r>
            <a:r>
              <a:rPr lang="ar-MA" sz="2400" b="1" dirty="0" smtClean="0">
                <a:solidFill>
                  <a:srgbClr val="000000"/>
                </a:solidFill>
                <a:latin typeface="Sakkal Majalla" pitchFamily="2" charset="-78"/>
                <a:ea typeface="AF_Najed"/>
                <a:cs typeface="Sakkal Majalla" pitchFamily="2" charset="-78"/>
              </a:rPr>
              <a:t>.</a:t>
            </a:r>
          </a:p>
        </p:txBody>
      </p:sp>
      <p:sp>
        <p:nvSpPr>
          <p:cNvPr id="34" name="Rectangle horizontal à deux flèches 33"/>
          <p:cNvSpPr/>
          <p:nvPr/>
        </p:nvSpPr>
        <p:spPr bwMode="auto">
          <a:xfrm>
            <a:off x="7000892" y="1285860"/>
            <a:ext cx="571504" cy="4500594"/>
          </a:xfrm>
          <a:prstGeom prst="leftRightArrow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800" b="1" i="0" u="none" strike="noStrike" cap="none" normalizeH="0" baseline="0" smtClean="0">
              <a:ln>
                <a:noFill/>
              </a:ln>
              <a:solidFill>
                <a:schemeClr val="tx1"/>
              </a:solidFill>
              <a:effectLst/>
              <a:latin typeface="Sakkal Majalla" pitchFamily="2" charset="-78"/>
              <a:ea typeface="ＭＳ Ｐゴシック" pitchFamily="1" charset="-128"/>
              <a:cs typeface="Sakkal Majalla" pitchFamily="2" charset="-78"/>
            </a:endParaRPr>
          </a:p>
        </p:txBody>
      </p:sp>
      <p:sp>
        <p:nvSpPr>
          <p:cNvPr id="17" name="Arrondir un rectangle à un seul coin 16">
            <a:hlinkClick r:id="rId3" action="ppaction://hlinkfile"/>
          </p:cNvPr>
          <p:cNvSpPr/>
          <p:nvPr/>
        </p:nvSpPr>
        <p:spPr bwMode="auto">
          <a:xfrm>
            <a:off x="142876" y="4077072"/>
            <a:ext cx="6858048" cy="509756"/>
          </a:xfrm>
          <a:prstGeom prst="round1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b="1" dirty="0" smtClean="0">
                <a:solidFill>
                  <a:srgbClr val="000000"/>
                </a:solidFill>
                <a:latin typeface="Sakkal Majalla" pitchFamily="2" charset="-78"/>
                <a:ea typeface="AF_Najed"/>
                <a:cs typeface="Sakkal Majalla" pitchFamily="2" charset="-78"/>
              </a:rPr>
              <a:t>إلصاق لوائح التلاميذ على أبواب القاعات انطلاقا من المحاضر الجماعية المسلمة من طرف الأكاديمية </a:t>
            </a:r>
            <a:endParaRPr lang="fr-FR" b="1" dirty="0" smtClean="0">
              <a:solidFill>
                <a:srgbClr val="000000"/>
              </a:solidFill>
              <a:latin typeface="Sakkal Majalla" pitchFamily="2" charset="-78"/>
              <a:ea typeface="AF_Najed"/>
              <a:cs typeface="Sakkal Majalla" pitchFamily="2" charset="-78"/>
            </a:endParaRPr>
          </a:p>
        </p:txBody>
      </p:sp>
      <p:sp>
        <p:nvSpPr>
          <p:cNvPr id="18" name="Arrondir un rectangle à un seul coin 17">
            <a:hlinkClick r:id="rId3" action="ppaction://hlinkfile"/>
          </p:cNvPr>
          <p:cNvSpPr/>
          <p:nvPr/>
        </p:nvSpPr>
        <p:spPr bwMode="auto">
          <a:xfrm>
            <a:off x="142876" y="4714884"/>
            <a:ext cx="6858048" cy="500066"/>
          </a:xfrm>
          <a:prstGeom prst="round1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b="1" dirty="0" smtClean="0">
                <a:solidFill>
                  <a:schemeClr val="bg1"/>
                </a:solidFill>
                <a:latin typeface="Sakkal Majalla" pitchFamily="2" charset="-78"/>
                <a:ea typeface="AF_Najed"/>
                <a:cs typeface="Sakkal Majalla" pitchFamily="2" charset="-78"/>
              </a:rPr>
              <a:t>توزيع </a:t>
            </a:r>
            <a:r>
              <a:rPr lang="ar-MA" b="1" dirty="0" err="1" smtClean="0">
                <a:solidFill>
                  <a:schemeClr val="bg1"/>
                </a:solidFill>
                <a:latin typeface="Sakkal Majalla" pitchFamily="2" charset="-78"/>
                <a:ea typeface="AF_Najed"/>
                <a:cs typeface="Sakkal Majalla" pitchFamily="2" charset="-78"/>
              </a:rPr>
              <a:t>المترشحين</a:t>
            </a:r>
            <a:r>
              <a:rPr lang="ar-MA" b="1" dirty="0" smtClean="0">
                <a:solidFill>
                  <a:schemeClr val="bg1"/>
                </a:solidFill>
                <a:latin typeface="Sakkal Majalla" pitchFamily="2" charset="-78"/>
                <a:ea typeface="AF_Najed"/>
                <a:cs typeface="Sakkal Majalla" pitchFamily="2" charset="-78"/>
              </a:rPr>
              <a:t> على قاعات الامتحان حسب تسلسل أرقام الامتحان المثبتة في المحاضر الجماعية </a:t>
            </a:r>
          </a:p>
        </p:txBody>
      </p:sp>
      <p:sp>
        <p:nvSpPr>
          <p:cNvPr id="20" name="Arrondir un rectangle à un seul coin 19">
            <a:hlinkClick r:id="rId3" action="ppaction://hlinkfile"/>
          </p:cNvPr>
          <p:cNvSpPr/>
          <p:nvPr/>
        </p:nvSpPr>
        <p:spPr bwMode="auto">
          <a:xfrm>
            <a:off x="142844" y="5357826"/>
            <a:ext cx="6858048" cy="642942"/>
          </a:xfrm>
          <a:prstGeom prst="round1Rect">
            <a:avLst/>
          </a:prstGeom>
          <a:solidFill>
            <a:schemeClr val="accent3">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2000" b="1" dirty="0" smtClean="0">
                <a:solidFill>
                  <a:srgbClr val="000000"/>
                </a:solidFill>
                <a:latin typeface="Sakkal Majalla" pitchFamily="2" charset="-78"/>
                <a:ea typeface="AF_Najed"/>
                <a:cs typeface="Sakkal Majalla" pitchFamily="2" charset="-78"/>
              </a:rPr>
              <a:t>يتسلم رئيس المركز شخصيا مواضيع </a:t>
            </a:r>
            <a:r>
              <a:rPr lang="ar-MA" sz="2000" b="1" dirty="0" err="1" smtClean="0">
                <a:solidFill>
                  <a:srgbClr val="000000"/>
                </a:solidFill>
                <a:latin typeface="Sakkal Majalla" pitchFamily="2" charset="-78"/>
                <a:ea typeface="AF_Najed"/>
                <a:cs typeface="Sakkal Majalla" pitchFamily="2" charset="-78"/>
              </a:rPr>
              <a:t>ا</a:t>
            </a:r>
            <a:r>
              <a:rPr lang="ar-SA" sz="2000" b="1" dirty="0" smtClean="0">
                <a:solidFill>
                  <a:srgbClr val="000000"/>
                </a:solidFill>
                <a:latin typeface="Sakkal Majalla" pitchFamily="2" charset="-78"/>
                <a:ea typeface="AF_Najed"/>
                <a:cs typeface="Sakkal Majalla" pitchFamily="2" charset="-78"/>
              </a:rPr>
              <a:t>لا</a:t>
            </a:r>
            <a:r>
              <a:rPr lang="ar-MA" sz="2000" b="1" dirty="0" err="1" smtClean="0">
                <a:solidFill>
                  <a:srgbClr val="000000"/>
                </a:solidFill>
                <a:latin typeface="Sakkal Majalla" pitchFamily="2" charset="-78"/>
                <a:ea typeface="AF_Najed"/>
                <a:cs typeface="Sakkal Majalla" pitchFamily="2" charset="-78"/>
              </a:rPr>
              <a:t>متحانات</a:t>
            </a:r>
            <a:r>
              <a:rPr lang="ar-MA" sz="2000" b="1" dirty="0" smtClean="0">
                <a:solidFill>
                  <a:srgbClr val="000000"/>
                </a:solidFill>
                <a:latin typeface="Sakkal Majalla" pitchFamily="2" charset="-78"/>
                <a:ea typeface="AF_Najed"/>
                <a:cs typeface="Sakkal Majalla" pitchFamily="2" charset="-78"/>
              </a:rPr>
              <a:t> من النيابة طيلة أيام </a:t>
            </a:r>
            <a:r>
              <a:rPr lang="ar-MA" sz="2000" b="1" dirty="0" err="1" smtClean="0">
                <a:solidFill>
                  <a:srgbClr val="000000"/>
                </a:solidFill>
                <a:latin typeface="Sakkal Majalla" pitchFamily="2" charset="-78"/>
                <a:ea typeface="AF_Najed"/>
                <a:cs typeface="Sakkal Majalla" pitchFamily="2" charset="-78"/>
              </a:rPr>
              <a:t>الإمتحان</a:t>
            </a:r>
            <a:r>
              <a:rPr lang="ar-SA" sz="1600" b="1" dirty="0" smtClean="0">
                <a:solidFill>
                  <a:srgbClr val="000000"/>
                </a:solidFill>
                <a:latin typeface="Sakkal Majalla" pitchFamily="2" charset="-78"/>
                <a:ea typeface="AF_Najed"/>
                <a:cs typeface="Sakkal Majalla" pitchFamily="2" charset="-78"/>
              </a:rPr>
              <a:t> </a:t>
            </a:r>
            <a:r>
              <a:rPr lang="ar-SA" sz="2000" b="1" dirty="0" smtClean="0">
                <a:solidFill>
                  <a:srgbClr val="000000"/>
                </a:solidFill>
                <a:latin typeface="Sakkal Majalla" pitchFamily="2" charset="-78"/>
                <a:ea typeface="AF_Najed"/>
                <a:cs typeface="Sakkal Majalla" pitchFamily="2" charset="-78"/>
              </a:rPr>
              <a:t>يوم</a:t>
            </a:r>
            <a:r>
              <a:rPr lang="ar-MA" sz="2000" b="1" dirty="0" smtClean="0">
                <a:solidFill>
                  <a:srgbClr val="000000"/>
                </a:solidFill>
                <a:latin typeface="Sakkal Majalla" pitchFamily="2" charset="-78"/>
                <a:ea typeface="AF_Najed"/>
                <a:cs typeface="Sakkal Majalla" pitchFamily="2" charset="-78"/>
              </a:rPr>
              <a:t>ا</a:t>
            </a:r>
            <a:r>
              <a:rPr lang="ar-SA" sz="2000" b="1" dirty="0" smtClean="0">
                <a:solidFill>
                  <a:srgbClr val="000000"/>
                </a:solidFill>
                <a:latin typeface="Sakkal Majalla" pitchFamily="2" charset="-78"/>
                <a:ea typeface="AF_Najed"/>
                <a:cs typeface="Sakkal Majalla" pitchFamily="2" charset="-78"/>
              </a:rPr>
              <a:t> بيوم</a:t>
            </a:r>
            <a:endParaRPr lang="ar-MA" sz="2000" b="1" dirty="0" smtClean="0">
              <a:solidFill>
                <a:srgbClr val="000000"/>
              </a:solidFill>
              <a:latin typeface="Sakkal Majalla" pitchFamily="2" charset="-78"/>
              <a:ea typeface="AF_Najed"/>
              <a:cs typeface="Sakkal Majalla"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6">
                                            <p:txEl>
                                              <p:pRg st="1" end="1"/>
                                            </p:txEl>
                                          </p:spTgt>
                                        </p:tgtEl>
                                        <p:attrNameLst>
                                          <p:attrName>style.visibility</p:attrName>
                                        </p:attrNameLst>
                                      </p:cBhvr>
                                      <p:to>
                                        <p:strVal val="visible"/>
                                      </p:to>
                                    </p:set>
                                    <p:anim calcmode="lin" valueType="num">
                                      <p:cBhvr>
                                        <p:cTn id="7" dur="500" decel="50000" fill="hold">
                                          <p:stCondLst>
                                            <p:cond delay="0"/>
                                          </p:stCondLst>
                                        </p:cTn>
                                        <p:tgtEl>
                                          <p:spTgt spid="26">
                                            <p:txEl>
                                              <p:pRg st="1" end="1"/>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6">
                                            <p:txEl>
                                              <p:pRg st="1" end="1"/>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6">
                                            <p:txEl>
                                              <p:pRg st="1" end="1"/>
                                            </p:txEl>
                                          </p:spTgt>
                                        </p:tgtEl>
                                        <p:attrNameLst>
                                          <p:attrName>ppt_w</p:attrName>
                                        </p:attrNameLst>
                                      </p:cBhvr>
                                      <p:tavLst>
                                        <p:tav tm="0">
                                          <p:val>
                                            <p:strVal val="#ppt_w*.05"/>
                                          </p:val>
                                        </p:tav>
                                        <p:tav tm="100000">
                                          <p:val>
                                            <p:strVal val="#ppt_w"/>
                                          </p:val>
                                        </p:tav>
                                      </p:tavLst>
                                    </p:anim>
                                    <p:anim calcmode="lin" valueType="num">
                                      <p:cBhvr>
                                        <p:cTn id="10" dur="1000" fill="hold"/>
                                        <p:tgtEl>
                                          <p:spTgt spid="26">
                                            <p:txEl>
                                              <p:pRg st="1" end="1"/>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6">
                                            <p:txEl>
                                              <p:pRg st="1" end="1"/>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6">
                                            <p:txEl>
                                              <p:pRg st="1" end="1"/>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6">
                                            <p:txEl>
                                              <p:pRg st="1" end="1"/>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6">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26">
                                            <p:txEl>
                                              <p:pRg st="2" end="2"/>
                                            </p:txEl>
                                          </p:spTgt>
                                        </p:tgtEl>
                                        <p:attrNameLst>
                                          <p:attrName>style.visibility</p:attrName>
                                        </p:attrNameLst>
                                      </p:cBhvr>
                                      <p:to>
                                        <p:strVal val="visible"/>
                                      </p:to>
                                    </p:set>
                                    <p:anim calcmode="lin" valueType="num">
                                      <p:cBhvr>
                                        <p:cTn id="19" dur="500" decel="50000" fill="hold">
                                          <p:stCondLst>
                                            <p:cond delay="0"/>
                                          </p:stCondLst>
                                        </p:cTn>
                                        <p:tgtEl>
                                          <p:spTgt spid="26">
                                            <p:txEl>
                                              <p:pRg st="2" end="2"/>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6">
                                            <p:txEl>
                                              <p:pRg st="2" end="2"/>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6">
                                            <p:txEl>
                                              <p:pRg st="2" end="2"/>
                                            </p:txEl>
                                          </p:spTgt>
                                        </p:tgtEl>
                                        <p:attrNameLst>
                                          <p:attrName>ppt_w</p:attrName>
                                        </p:attrNameLst>
                                      </p:cBhvr>
                                      <p:tavLst>
                                        <p:tav tm="0">
                                          <p:val>
                                            <p:strVal val="#ppt_w*.05"/>
                                          </p:val>
                                        </p:tav>
                                        <p:tav tm="100000">
                                          <p:val>
                                            <p:strVal val="#ppt_w"/>
                                          </p:val>
                                        </p:tav>
                                      </p:tavLst>
                                    </p:anim>
                                    <p:anim calcmode="lin" valueType="num">
                                      <p:cBhvr>
                                        <p:cTn id="22" dur="1000" fill="hold"/>
                                        <p:tgtEl>
                                          <p:spTgt spid="26">
                                            <p:txEl>
                                              <p:pRg st="2" end="2"/>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6">
                                            <p:txEl>
                                              <p:pRg st="2" end="2"/>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6">
                                            <p:txEl>
                                              <p:pRg st="2" end="2"/>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6">
                                            <p:txEl>
                                              <p:pRg st="2" end="2"/>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26">
                                            <p:txEl>
                                              <p:pRg st="4" end="4"/>
                                            </p:txEl>
                                          </p:spTgt>
                                        </p:tgtEl>
                                        <p:attrNameLst>
                                          <p:attrName>style.visibility</p:attrName>
                                        </p:attrNameLst>
                                      </p:cBhvr>
                                      <p:to>
                                        <p:strVal val="visible"/>
                                      </p:to>
                                    </p:set>
                                    <p:anim calcmode="lin" valueType="num">
                                      <p:cBhvr>
                                        <p:cTn id="31" dur="500" decel="50000" fill="hold">
                                          <p:stCondLst>
                                            <p:cond delay="0"/>
                                          </p:stCondLst>
                                        </p:cTn>
                                        <p:tgtEl>
                                          <p:spTgt spid="26">
                                            <p:txEl>
                                              <p:pRg st="4" end="4"/>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6">
                                            <p:txEl>
                                              <p:pRg st="4" end="4"/>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6">
                                            <p:txEl>
                                              <p:pRg st="4" end="4"/>
                                            </p:txEl>
                                          </p:spTgt>
                                        </p:tgtEl>
                                        <p:attrNameLst>
                                          <p:attrName>ppt_w</p:attrName>
                                        </p:attrNameLst>
                                      </p:cBhvr>
                                      <p:tavLst>
                                        <p:tav tm="0">
                                          <p:val>
                                            <p:strVal val="#ppt_w*.05"/>
                                          </p:val>
                                        </p:tav>
                                        <p:tav tm="100000">
                                          <p:val>
                                            <p:strVal val="#ppt_w"/>
                                          </p:val>
                                        </p:tav>
                                      </p:tavLst>
                                    </p:anim>
                                    <p:anim calcmode="lin" valueType="num">
                                      <p:cBhvr>
                                        <p:cTn id="34" dur="1000" fill="hold"/>
                                        <p:tgtEl>
                                          <p:spTgt spid="26">
                                            <p:txEl>
                                              <p:pRg st="4" end="4"/>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6">
                                            <p:txEl>
                                              <p:pRg st="4" end="4"/>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6">
                                            <p:txEl>
                                              <p:pRg st="4" end="4"/>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6">
                                            <p:txEl>
                                              <p:pRg st="4" end="4"/>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6">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checkerboard(across)">
                                      <p:cBhvr>
                                        <p:cTn id="43" dur="500"/>
                                        <p:tgtEl>
                                          <p:spTgt spid="27"/>
                                        </p:tgtEl>
                                      </p:cBhvr>
                                    </p:animEffect>
                                  </p:childTnLst>
                                </p:cTn>
                              </p:par>
                            </p:childTnLst>
                          </p:cTn>
                        </p:par>
                      </p:childTnLst>
                    </p:cTn>
                  </p:par>
                  <p:par>
                    <p:cTn id="44" fill="hold">
                      <p:stCondLst>
                        <p:cond delay="indefinite"/>
                      </p:stCondLst>
                      <p:childTnLst>
                        <p:par>
                          <p:cTn id="45" fill="hold">
                            <p:stCondLst>
                              <p:cond delay="0"/>
                            </p:stCondLst>
                            <p:childTnLst>
                              <p:par>
                                <p:cTn id="46" presetID="5" presetClass="entr" presetSubtype="10" fill="hold" grpId="0" nodeType="clickEffect">
                                  <p:stCondLst>
                                    <p:cond delay="0"/>
                                  </p:stCondLst>
                                  <p:childTnLst>
                                    <p:set>
                                      <p:cBhvr>
                                        <p:cTn id="47" dur="1" fill="hold">
                                          <p:stCondLst>
                                            <p:cond delay="0"/>
                                          </p:stCondLst>
                                        </p:cTn>
                                        <p:tgtEl>
                                          <p:spTgt spid="28"/>
                                        </p:tgtEl>
                                        <p:attrNameLst>
                                          <p:attrName>style.visibility</p:attrName>
                                        </p:attrNameLst>
                                      </p:cBhvr>
                                      <p:to>
                                        <p:strVal val="visible"/>
                                      </p:to>
                                    </p:set>
                                    <p:animEffect transition="in" filter="checkerboard(across)">
                                      <p:cBhvr>
                                        <p:cTn id="48" dur="500"/>
                                        <p:tgtEl>
                                          <p:spTgt spid="28"/>
                                        </p:tgtEl>
                                      </p:cBhvr>
                                    </p:animEffect>
                                  </p:childTnLst>
                                </p:cTn>
                              </p:par>
                            </p:childTnLst>
                          </p:cTn>
                        </p:par>
                      </p:childTnLst>
                    </p:cTn>
                  </p:par>
                  <p:par>
                    <p:cTn id="49" fill="hold">
                      <p:stCondLst>
                        <p:cond delay="indefinite"/>
                      </p:stCondLst>
                      <p:childTnLst>
                        <p:par>
                          <p:cTn id="50" fill="hold">
                            <p:stCondLst>
                              <p:cond delay="0"/>
                            </p:stCondLst>
                            <p:childTnLst>
                              <p:par>
                                <p:cTn id="51" presetID="5" presetClass="entr" presetSubtype="10" fill="hold" grpId="0" nodeType="click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checkerboard(across)">
                                      <p:cBhvr>
                                        <p:cTn id="53" dur="500"/>
                                        <p:tgtEl>
                                          <p:spTgt spid="29"/>
                                        </p:tgtEl>
                                      </p:cBhvr>
                                    </p:animEffect>
                                  </p:childTnLst>
                                </p:cTn>
                              </p:par>
                            </p:childTnLst>
                          </p:cTn>
                        </p:par>
                      </p:childTnLst>
                    </p:cTn>
                  </p:par>
                  <p:par>
                    <p:cTn id="54" fill="hold">
                      <p:stCondLst>
                        <p:cond delay="indefinite"/>
                      </p:stCondLst>
                      <p:childTnLst>
                        <p:par>
                          <p:cTn id="55" fill="hold">
                            <p:stCondLst>
                              <p:cond delay="0"/>
                            </p:stCondLst>
                            <p:childTnLst>
                              <p:par>
                                <p:cTn id="56" presetID="5" presetClass="entr" presetSubtype="10" fill="hold" grpId="0" nodeType="clickEffect">
                                  <p:stCondLst>
                                    <p:cond delay="0"/>
                                  </p:stCondLst>
                                  <p:childTnLst>
                                    <p:set>
                                      <p:cBhvr>
                                        <p:cTn id="57" dur="1" fill="hold">
                                          <p:stCondLst>
                                            <p:cond delay="0"/>
                                          </p:stCondLst>
                                        </p:cTn>
                                        <p:tgtEl>
                                          <p:spTgt spid="30"/>
                                        </p:tgtEl>
                                        <p:attrNameLst>
                                          <p:attrName>style.visibility</p:attrName>
                                        </p:attrNameLst>
                                      </p:cBhvr>
                                      <p:to>
                                        <p:strVal val="visible"/>
                                      </p:to>
                                    </p:set>
                                    <p:animEffect transition="in" filter="checkerboard(across)">
                                      <p:cBhvr>
                                        <p:cTn id="58" dur="500"/>
                                        <p:tgtEl>
                                          <p:spTgt spid="30"/>
                                        </p:tgtEl>
                                      </p:cBhvr>
                                    </p:animEffect>
                                  </p:childTnLst>
                                </p:cTn>
                              </p:par>
                            </p:childTnLst>
                          </p:cTn>
                        </p:par>
                      </p:childTnLst>
                    </p:cTn>
                  </p:par>
                  <p:par>
                    <p:cTn id="59" fill="hold">
                      <p:stCondLst>
                        <p:cond delay="indefinite"/>
                      </p:stCondLst>
                      <p:childTnLst>
                        <p:par>
                          <p:cTn id="60" fill="hold">
                            <p:stCondLst>
                              <p:cond delay="0"/>
                            </p:stCondLst>
                            <p:childTnLst>
                              <p:par>
                                <p:cTn id="61" presetID="5" presetClass="entr" presetSubtype="10" fill="hold" grpId="0" nodeType="click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checkerboard(across)">
                                      <p:cBhvr>
                                        <p:cTn id="63" dur="500"/>
                                        <p:tgtEl>
                                          <p:spTgt spid="17"/>
                                        </p:tgtEl>
                                      </p:cBhvr>
                                    </p:animEffect>
                                  </p:childTnLst>
                                </p:cTn>
                              </p:par>
                            </p:childTnLst>
                          </p:cTn>
                        </p:par>
                      </p:childTnLst>
                    </p:cTn>
                  </p:par>
                  <p:par>
                    <p:cTn id="64" fill="hold">
                      <p:stCondLst>
                        <p:cond delay="indefinite"/>
                      </p:stCondLst>
                      <p:childTnLst>
                        <p:par>
                          <p:cTn id="65" fill="hold">
                            <p:stCondLst>
                              <p:cond delay="0"/>
                            </p:stCondLst>
                            <p:childTnLst>
                              <p:par>
                                <p:cTn id="66" presetID="5" presetClass="entr" presetSubtype="10" fill="hold" grpId="0" nodeType="click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checkerboard(across)">
                                      <p:cBhvr>
                                        <p:cTn id="68" dur="500"/>
                                        <p:tgtEl>
                                          <p:spTgt spid="18"/>
                                        </p:tgtEl>
                                      </p:cBhvr>
                                    </p:animEffect>
                                  </p:childTnLst>
                                </p:cTn>
                              </p:par>
                            </p:childTnLst>
                          </p:cTn>
                        </p:par>
                      </p:childTnLst>
                    </p:cTn>
                  </p:par>
                  <p:par>
                    <p:cTn id="69" fill="hold">
                      <p:stCondLst>
                        <p:cond delay="indefinite"/>
                      </p:stCondLst>
                      <p:childTnLst>
                        <p:par>
                          <p:cTn id="70" fill="hold">
                            <p:stCondLst>
                              <p:cond delay="0"/>
                            </p:stCondLst>
                            <p:childTnLst>
                              <p:par>
                                <p:cTn id="71" presetID="5" presetClass="entr" presetSubtype="10" fill="hold" grpId="0" nodeType="clickEffect">
                                  <p:stCondLst>
                                    <p:cond delay="0"/>
                                  </p:stCondLst>
                                  <p:childTnLst>
                                    <p:set>
                                      <p:cBhvr>
                                        <p:cTn id="72" dur="1" fill="hold">
                                          <p:stCondLst>
                                            <p:cond delay="0"/>
                                          </p:stCondLst>
                                        </p:cTn>
                                        <p:tgtEl>
                                          <p:spTgt spid="20"/>
                                        </p:tgtEl>
                                        <p:attrNameLst>
                                          <p:attrName>style.visibility</p:attrName>
                                        </p:attrNameLst>
                                      </p:cBhvr>
                                      <p:to>
                                        <p:strVal val="visible"/>
                                      </p:to>
                                    </p:set>
                                    <p:animEffect transition="in" filter="checkerboard(across)">
                                      <p:cBhvr>
                                        <p:cTn id="7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animBg="1"/>
      <p:bldP spid="17" grpId="0" animBg="1"/>
      <p:bldP spid="18" grpId="0" animBg="1"/>
      <p:bldP spid="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0" y="0"/>
            <a:ext cx="9144000" cy="1071546"/>
          </a:xfrm>
          <a:noFill/>
          <a:ln w="9525">
            <a:noFill/>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defRPr/>
            </a:pPr>
            <a:r>
              <a:rPr lang="ar-MA" sz="4800" dirty="0" err="1" smtClean="0">
                <a:solidFill>
                  <a:srgbClr val="FFFF00"/>
                </a:solidFill>
                <a:cs typeface="Andalus" pitchFamily="2" charset="-78"/>
              </a:rPr>
              <a:t>ال</a:t>
            </a:r>
            <a:r>
              <a:rPr lang="ar-SA" sz="4800" dirty="0" smtClean="0">
                <a:solidFill>
                  <a:srgbClr val="FFFF00"/>
                </a:solidFill>
                <a:cs typeface="Andalus" pitchFamily="2" charset="-78"/>
              </a:rPr>
              <a:t>إجراءات </a:t>
            </a:r>
            <a:r>
              <a:rPr lang="ar-MA" sz="4800" dirty="0" err="1" smtClean="0">
                <a:solidFill>
                  <a:srgbClr val="FFFF00"/>
                </a:solidFill>
                <a:cs typeface="Andalus" pitchFamily="2" charset="-78"/>
              </a:rPr>
              <a:t>التدبيرية</a:t>
            </a:r>
            <a:r>
              <a:rPr lang="ar-MA" sz="4800" dirty="0" smtClean="0">
                <a:solidFill>
                  <a:srgbClr val="FFFF00"/>
                </a:solidFill>
                <a:cs typeface="Andalus" pitchFamily="2" charset="-78"/>
              </a:rPr>
              <a:t>  لامتحانات البك</a:t>
            </a:r>
            <a:r>
              <a:rPr lang="ar-SA" sz="4800" dirty="0" smtClean="0">
                <a:solidFill>
                  <a:srgbClr val="FFFF00"/>
                </a:solidFill>
                <a:cs typeface="Andalus" pitchFamily="2" charset="-78"/>
              </a:rPr>
              <a:t>ا</a:t>
            </a:r>
            <a:r>
              <a:rPr lang="ar-MA" sz="4800" dirty="0" err="1" smtClean="0">
                <a:solidFill>
                  <a:srgbClr val="FFFF00"/>
                </a:solidFill>
                <a:cs typeface="Andalus" pitchFamily="2" charset="-78"/>
              </a:rPr>
              <a:t>لوريا</a:t>
            </a:r>
            <a:endParaRPr lang="fr-FR" sz="4800" dirty="0" smtClean="0">
              <a:solidFill>
                <a:srgbClr val="FFFF00"/>
              </a:solidFill>
              <a:latin typeface="Times New Roman" pitchFamily="18" charset="0"/>
              <a:cs typeface="Andalus" pitchFamily="2" charset="-78"/>
            </a:endParaRPr>
          </a:p>
        </p:txBody>
      </p:sp>
      <p:sp>
        <p:nvSpPr>
          <p:cNvPr id="4" name="Rectangle 3"/>
          <p:cNvSpPr/>
          <p:nvPr/>
        </p:nvSpPr>
        <p:spPr>
          <a:xfrm>
            <a:off x="928662" y="1142984"/>
            <a:ext cx="8001056" cy="1631216"/>
          </a:xfrm>
          <a:prstGeom prst="rect">
            <a:avLst/>
          </a:prstGeom>
        </p:spPr>
        <p:txBody>
          <a:bodyPr wrap="square">
            <a:spAutoFit/>
          </a:bodyPr>
          <a:lstStyle/>
          <a:p>
            <a:pPr algn="just" rtl="1"/>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fr-FR" sz="2000" b="1" dirty="0">
              <a:latin typeface="Sakkal Majalla" pitchFamily="2" charset="-78"/>
              <a:cs typeface="Sakkal Majalla" pitchFamily="2" charset="-78"/>
            </a:endParaRPr>
          </a:p>
        </p:txBody>
      </p:sp>
      <p:sp>
        <p:nvSpPr>
          <p:cNvPr id="9" name="Espace réservé du numéro de diapositive 22"/>
          <p:cNvSpPr txBox="1">
            <a:spLocks/>
          </p:cNvSpPr>
          <p:nvPr/>
        </p:nvSpPr>
        <p:spPr>
          <a:xfrm>
            <a:off x="3714744" y="6528788"/>
            <a:ext cx="714380" cy="428604"/>
          </a:xfrm>
          <a:prstGeom prst="rect">
            <a:avLst/>
          </a:prstGeom>
          <a:noFill/>
        </p:spPr>
        <p:txBody>
          <a:bodyPr/>
          <a:lstStyle>
            <a:lvl1pPr>
              <a:defRPr b="1">
                <a:solidFill>
                  <a:schemeClr val="tx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A5AB2C6E-67A8-49C2-ABC0-4A8B27FD5DFE}" type="slidenum">
              <a:rPr kumimoji="0" lang="fr-FR" sz="2000" i="0" u="none" strike="noStrike" kern="1200" cap="none" spc="0" normalizeH="0" baseline="0" noProof="0" smtClean="0">
                <a:ln>
                  <a:noFill/>
                </a:ln>
                <a:solidFill>
                  <a:schemeClr val="tx1"/>
                </a:solidFill>
                <a:effectLst/>
                <a:uLnTx/>
                <a:uFillTx/>
                <a:latin typeface="Sakkal Majalla" pitchFamily="2" charset="-78"/>
                <a:cs typeface="Sakkal Majalla" pitchFamily="2" charset="-78"/>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fr-FR" sz="2000" i="0" u="none" strike="noStrike" kern="1200" cap="none" spc="0" normalizeH="0" baseline="0" noProof="0" dirty="0">
              <a:ln>
                <a:noFill/>
              </a:ln>
              <a:solidFill>
                <a:schemeClr val="tx1"/>
              </a:solidFill>
              <a:effectLst/>
              <a:uLnTx/>
              <a:uFillTx/>
              <a:latin typeface="Sakkal Majalla" pitchFamily="2" charset="-78"/>
              <a:cs typeface="Sakkal Majalla" pitchFamily="2" charset="-78"/>
            </a:endParaRPr>
          </a:p>
        </p:txBody>
      </p:sp>
      <p:sp>
        <p:nvSpPr>
          <p:cNvPr id="25" name="Rectangle 24"/>
          <p:cNvSpPr/>
          <p:nvPr/>
        </p:nvSpPr>
        <p:spPr>
          <a:xfrm>
            <a:off x="0" y="3237556"/>
            <a:ext cx="8001056" cy="1631216"/>
          </a:xfrm>
          <a:prstGeom prst="rect">
            <a:avLst/>
          </a:prstGeom>
        </p:spPr>
        <p:txBody>
          <a:bodyPr wrap="square">
            <a:spAutoFit/>
          </a:bodyPr>
          <a:lstStyle/>
          <a:p>
            <a:pPr algn="just" rtl="1"/>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fr-FR" sz="2000" b="1" dirty="0">
              <a:latin typeface="Sakkal Majalla" pitchFamily="2" charset="-78"/>
              <a:cs typeface="Sakkal Majalla" pitchFamily="2" charset="-78"/>
            </a:endParaRPr>
          </a:p>
        </p:txBody>
      </p:sp>
      <p:sp>
        <p:nvSpPr>
          <p:cNvPr id="26" name="Rectangle à coins arrondis 25">
            <a:hlinkClick r:id="rId2" action="ppaction://hlinkfile"/>
          </p:cNvPr>
          <p:cNvSpPr/>
          <p:nvPr/>
        </p:nvSpPr>
        <p:spPr bwMode="auto">
          <a:xfrm>
            <a:off x="7500958" y="1214422"/>
            <a:ext cx="1500198" cy="4500594"/>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ar-MA" sz="2800" b="1" dirty="0" smtClean="0">
                <a:latin typeface="Sakkal Majalla" pitchFamily="2" charset="-78"/>
                <a:cs typeface="Sakkal Majalla" pitchFamily="2" charset="-78"/>
              </a:rPr>
              <a:t> </a:t>
            </a:r>
          </a:p>
          <a:p>
            <a:pPr algn="r" eaLnBrk="0" fontAlgn="base" hangingPunct="0">
              <a:spcBef>
                <a:spcPct val="0"/>
              </a:spcBef>
              <a:spcAft>
                <a:spcPct val="0"/>
              </a:spcAft>
            </a:pPr>
            <a:r>
              <a:rPr lang="ar-MA" sz="2800" b="1" u="sng" dirty="0" smtClean="0">
                <a:solidFill>
                  <a:srgbClr val="FF0000"/>
                </a:solidFill>
                <a:latin typeface="Sakkal Majalla" pitchFamily="2" charset="-78"/>
                <a:cs typeface="Sakkal Majalla" pitchFamily="2" charset="-78"/>
              </a:rPr>
              <a:t>ثالثا:</a:t>
            </a:r>
          </a:p>
          <a:p>
            <a:pPr algn="r" eaLnBrk="0" fontAlgn="base" hangingPunct="0">
              <a:spcBef>
                <a:spcPct val="0"/>
              </a:spcBef>
              <a:spcAft>
                <a:spcPct val="0"/>
              </a:spcAft>
            </a:pPr>
            <a:r>
              <a:rPr lang="ar-MA" sz="2800" b="1" u="sng" dirty="0" smtClean="0">
                <a:solidFill>
                  <a:srgbClr val="0000FF"/>
                </a:solidFill>
                <a:latin typeface="Sakkal Majalla" pitchFamily="2" charset="-78"/>
                <a:ea typeface="ＭＳ Ｐゴシック" pitchFamily="1" charset="-128"/>
                <a:cs typeface="Sakkal Majalla" pitchFamily="2" charset="-78"/>
              </a:rPr>
              <a:t>دور المؤسسات التربوية مراكز الامتحان</a:t>
            </a:r>
            <a:endParaRPr lang="ar-MA" sz="2800" b="1" dirty="0" smtClean="0">
              <a:solidFill>
                <a:srgbClr val="FF0000"/>
              </a:solidFill>
              <a:latin typeface="Sakkal Majalla" pitchFamily="2" charset="-78"/>
              <a:ea typeface="ＭＳ Ｐゴシック" pitchFamily="1" charset="-128"/>
              <a:cs typeface="Sakkal Majalla" pitchFamily="2" charset="-78"/>
            </a:endParaRPr>
          </a:p>
          <a:p>
            <a:pPr algn="r" eaLnBrk="0" fontAlgn="base" hangingPunct="0">
              <a:spcBef>
                <a:spcPct val="0"/>
              </a:spcBef>
              <a:spcAft>
                <a:spcPct val="0"/>
              </a:spcAft>
            </a:pPr>
            <a:endParaRPr lang="ar-MA" sz="2800" b="1" dirty="0" smtClean="0">
              <a:solidFill>
                <a:srgbClr val="FF0000"/>
              </a:solidFill>
              <a:latin typeface="Sakkal Majalla" pitchFamily="2" charset="-78"/>
              <a:ea typeface="ＭＳ Ｐゴシック" pitchFamily="1" charset="-128"/>
              <a:cs typeface="Sakkal Majalla" pitchFamily="2" charset="-78"/>
            </a:endParaRPr>
          </a:p>
          <a:p>
            <a:pPr algn="r" eaLnBrk="0" fontAlgn="base" hangingPunct="0">
              <a:spcBef>
                <a:spcPct val="0"/>
              </a:spcBef>
              <a:spcAft>
                <a:spcPct val="0"/>
              </a:spcAft>
            </a:pPr>
            <a:r>
              <a:rPr lang="ar-MA" sz="2800" b="1" dirty="0" smtClean="0">
                <a:solidFill>
                  <a:srgbClr val="FF0000"/>
                </a:solidFill>
                <a:latin typeface="Sakkal Majalla" pitchFamily="2" charset="-78"/>
                <a:ea typeface="ＭＳ Ｐゴシック" pitchFamily="1" charset="-128"/>
                <a:cs typeface="Sakkal Majalla" pitchFamily="2" charset="-78"/>
              </a:rPr>
              <a:t>(خلال فترة الامتحان)</a:t>
            </a:r>
            <a:endParaRPr lang="ar-MA" sz="3200" b="1" dirty="0" smtClean="0">
              <a:solidFill>
                <a:srgbClr val="FF0000"/>
              </a:solidFill>
              <a:latin typeface="Sakkal Majalla" pitchFamily="2" charset="-78"/>
              <a:ea typeface="ＭＳ Ｐゴシック" pitchFamily="1" charset="-128"/>
              <a:cs typeface="Sakkal Majalla" pitchFamily="2" charset="-78"/>
            </a:endParaRPr>
          </a:p>
          <a:p>
            <a:pPr eaLnBrk="0" fontAlgn="base" hangingPunct="0">
              <a:spcBef>
                <a:spcPct val="0"/>
              </a:spcBef>
              <a:spcAft>
                <a:spcPct val="0"/>
              </a:spcAft>
            </a:pPr>
            <a:endParaRPr kumimoji="0" lang="ar-MA" sz="2800" b="1" i="0" u="none" strike="noStrike" cap="none" normalizeH="0" baseline="0" dirty="0" smtClean="0">
              <a:ln>
                <a:noFill/>
              </a:ln>
              <a:solidFill>
                <a:schemeClr val="tx1"/>
              </a:solidFill>
              <a:effectLst/>
              <a:latin typeface="Sakkal Majalla" pitchFamily="2" charset="-78"/>
              <a:ea typeface="ＭＳ Ｐゴシック" pitchFamily="1" charset="-128"/>
              <a:cs typeface="Sakkal Majalla" pitchFamily="2" charset="-78"/>
            </a:endParaRPr>
          </a:p>
          <a:p>
            <a:pPr eaLnBrk="0" fontAlgn="base" hangingPunct="0">
              <a:spcBef>
                <a:spcPct val="0"/>
              </a:spcBef>
              <a:spcAft>
                <a:spcPct val="0"/>
              </a:spcAft>
            </a:pPr>
            <a:endParaRPr kumimoji="0" lang="fr-FR" sz="2800" b="1" i="0" u="none" strike="noStrike" cap="none" normalizeH="0" baseline="0" dirty="0" smtClean="0">
              <a:ln>
                <a:noFill/>
              </a:ln>
              <a:solidFill>
                <a:schemeClr val="tx1"/>
              </a:solidFill>
              <a:effectLst/>
              <a:latin typeface="Sakkal Majalla" pitchFamily="2" charset="-78"/>
              <a:ea typeface="ＭＳ Ｐゴシック" pitchFamily="1" charset="-128"/>
              <a:cs typeface="Sakkal Majalla" pitchFamily="2" charset="-78"/>
            </a:endParaRPr>
          </a:p>
        </p:txBody>
      </p:sp>
      <p:sp>
        <p:nvSpPr>
          <p:cNvPr id="27" name="Arrondir un rectangle à un seul coin 26">
            <a:hlinkClick r:id="rId3" action="ppaction://hlinkfile"/>
          </p:cNvPr>
          <p:cNvSpPr/>
          <p:nvPr/>
        </p:nvSpPr>
        <p:spPr bwMode="auto">
          <a:xfrm>
            <a:off x="71406" y="908720"/>
            <a:ext cx="6858048" cy="714380"/>
          </a:xfrm>
          <a:prstGeom prst="round1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2400" b="1" dirty="0" smtClean="0">
                <a:latin typeface="Sakkal Majalla" pitchFamily="2" charset="-78"/>
                <a:cs typeface="Sakkal Majalla" pitchFamily="2" charset="-78"/>
              </a:rPr>
              <a:t>يتأكد </a:t>
            </a:r>
            <a:r>
              <a:rPr lang="ar-SA" sz="2400" b="1" dirty="0" smtClean="0">
                <a:latin typeface="Sakkal Majalla" pitchFamily="2" charset="-78"/>
                <a:cs typeface="Sakkal Majalla" pitchFamily="2" charset="-78"/>
              </a:rPr>
              <a:t>رئيس المركز</a:t>
            </a:r>
            <a:r>
              <a:rPr lang="ar-MA" sz="2400" b="1" dirty="0" smtClean="0">
                <a:latin typeface="Sakkal Majalla" pitchFamily="2" charset="-78"/>
                <a:cs typeface="Sakkal Majalla" pitchFamily="2" charset="-78"/>
              </a:rPr>
              <a:t> </a:t>
            </a:r>
            <a:r>
              <a:rPr lang="ar-SA" sz="2400" b="1" dirty="0" smtClean="0">
                <a:latin typeface="Sakkal Majalla" pitchFamily="2" charset="-78"/>
                <a:cs typeface="Sakkal Majalla" pitchFamily="2" charset="-78"/>
              </a:rPr>
              <a:t>قبل فتح </a:t>
            </a:r>
            <a:r>
              <a:rPr lang="ar-SA" sz="2400" b="1" dirty="0" err="1" smtClean="0">
                <a:latin typeface="Sakkal Majalla" pitchFamily="2" charset="-78"/>
                <a:cs typeface="Sakkal Majalla" pitchFamily="2" charset="-78"/>
              </a:rPr>
              <a:t>الأظرفة</a:t>
            </a:r>
            <a:r>
              <a:rPr lang="ar-SA" sz="2400" b="1" dirty="0" smtClean="0">
                <a:latin typeface="Sakkal Majalla" pitchFamily="2" charset="-78"/>
                <a:cs typeface="Sakkal Majalla" pitchFamily="2" charset="-78"/>
              </a:rPr>
              <a:t> من مطابقة</a:t>
            </a:r>
            <a:r>
              <a:rPr lang="ar-MA" sz="2400" b="1" dirty="0" smtClean="0">
                <a:latin typeface="Sakkal Majalla" pitchFamily="2" charset="-78"/>
                <a:cs typeface="Sakkal Majalla" pitchFamily="2" charset="-78"/>
              </a:rPr>
              <a:t> الشعبة أو المسلك والمستوى </a:t>
            </a:r>
            <a:r>
              <a:rPr lang="ar-MA" sz="2400" b="1" dirty="0" err="1" smtClean="0">
                <a:latin typeface="Sakkal Majalla" pitchFamily="2" charset="-78"/>
                <a:cs typeface="Sakkal Majalla" pitchFamily="2" charset="-78"/>
              </a:rPr>
              <a:t>و</a:t>
            </a:r>
            <a:r>
              <a:rPr lang="ar-SA" sz="2400" b="1" dirty="0" smtClean="0">
                <a:latin typeface="Sakkal Majalla" pitchFamily="2" charset="-78"/>
                <a:cs typeface="Sakkal Majalla" pitchFamily="2" charset="-78"/>
              </a:rPr>
              <a:t>المادة المكتوبة على الغلاف مع مواقيت الامتحان</a:t>
            </a:r>
            <a:r>
              <a:rPr lang="fr-FR" sz="2400" b="1" dirty="0" smtClean="0">
                <a:latin typeface="Sakkal Majalla" pitchFamily="2" charset="-78"/>
                <a:cs typeface="Sakkal Majalla" pitchFamily="2" charset="-78"/>
              </a:rPr>
              <a:t>.</a:t>
            </a:r>
            <a:endParaRPr lang="fr-FR" sz="2400" b="1" dirty="0" smtClean="0">
              <a:latin typeface="Sakkal Majalla" pitchFamily="2" charset="-78"/>
              <a:ea typeface="AF_Najed"/>
              <a:cs typeface="Sakkal Majalla" pitchFamily="2" charset="-78"/>
            </a:endParaRPr>
          </a:p>
        </p:txBody>
      </p:sp>
      <p:sp>
        <p:nvSpPr>
          <p:cNvPr id="28" name="Arrondir un rectangle à un seul coin 27">
            <a:hlinkClick r:id="rId3" action="ppaction://hlinkfile"/>
          </p:cNvPr>
          <p:cNvSpPr/>
          <p:nvPr/>
        </p:nvSpPr>
        <p:spPr bwMode="auto">
          <a:xfrm>
            <a:off x="71406" y="1694538"/>
            <a:ext cx="6786610" cy="913304"/>
          </a:xfrm>
          <a:prstGeom prst="round1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lnSpc>
                <a:spcPct val="105000"/>
              </a:lnSpc>
              <a:spcBef>
                <a:spcPct val="50000"/>
              </a:spcBef>
              <a:buClr>
                <a:srgbClr val="FF0000"/>
              </a:buClr>
            </a:pPr>
            <a:r>
              <a:rPr lang="ar-SA" sz="2000" b="1" dirty="0" smtClean="0">
                <a:solidFill>
                  <a:srgbClr val="000000"/>
                </a:solidFill>
                <a:latin typeface="Sakkal Majalla" pitchFamily="2" charset="-78"/>
                <a:cs typeface="Sakkal Majalla" pitchFamily="2" charset="-78"/>
              </a:rPr>
              <a:t>فتح </a:t>
            </a:r>
            <a:r>
              <a:rPr lang="ar-SA" sz="2000" b="1" dirty="0" err="1" smtClean="0">
                <a:solidFill>
                  <a:srgbClr val="000000"/>
                </a:solidFill>
                <a:latin typeface="Sakkal Majalla" pitchFamily="2" charset="-78"/>
                <a:cs typeface="Sakkal Majalla" pitchFamily="2" charset="-78"/>
              </a:rPr>
              <a:t>الأظرفة</a:t>
            </a:r>
            <a:r>
              <a:rPr lang="ar-SA" sz="2000" b="1" dirty="0" smtClean="0">
                <a:solidFill>
                  <a:srgbClr val="000000"/>
                </a:solidFill>
                <a:latin typeface="Sakkal Majalla" pitchFamily="2" charset="-78"/>
                <a:cs typeface="Sakkal Majalla" pitchFamily="2" charset="-78"/>
              </a:rPr>
              <a:t> ب</a:t>
            </a:r>
            <a:r>
              <a:rPr lang="ar-MA" sz="2000" b="1" dirty="0" smtClean="0">
                <a:solidFill>
                  <a:srgbClr val="000000"/>
                </a:solidFill>
                <a:latin typeface="Sakkal Majalla" pitchFamily="2" charset="-78"/>
                <a:cs typeface="Sakkal Majalla" pitchFamily="2" charset="-78"/>
              </a:rPr>
              <a:t>إ</a:t>
            </a:r>
            <a:r>
              <a:rPr lang="ar-SA" sz="2000" b="1" dirty="0" smtClean="0">
                <a:solidFill>
                  <a:srgbClr val="000000"/>
                </a:solidFill>
                <a:latin typeface="Sakkal Majalla" pitchFamily="2" charset="-78"/>
                <a:cs typeface="Sakkal Majalla" pitchFamily="2" charset="-78"/>
              </a:rPr>
              <a:t>حد</a:t>
            </a:r>
            <a:r>
              <a:rPr lang="ar-MA" sz="2000" b="1" dirty="0" smtClean="0">
                <a:solidFill>
                  <a:srgbClr val="000000"/>
                </a:solidFill>
                <a:latin typeface="Sakkal Majalla" pitchFamily="2" charset="-78"/>
                <a:cs typeface="Sakkal Majalla" pitchFamily="2" charset="-78"/>
              </a:rPr>
              <a:t>ى</a:t>
            </a:r>
            <a:r>
              <a:rPr lang="ar-SA" sz="2000" b="1" dirty="0" smtClean="0">
                <a:solidFill>
                  <a:srgbClr val="000000"/>
                </a:solidFill>
                <a:latin typeface="Sakkal Majalla" pitchFamily="2" charset="-78"/>
                <a:cs typeface="Sakkal Majalla" pitchFamily="2" charset="-78"/>
              </a:rPr>
              <a:t> قاعات </a:t>
            </a:r>
            <a:r>
              <a:rPr lang="ar-MA" sz="2000" b="1" dirty="0" err="1" smtClean="0">
                <a:solidFill>
                  <a:srgbClr val="000000"/>
                </a:solidFill>
                <a:latin typeface="Sakkal Majalla" pitchFamily="2" charset="-78"/>
                <a:cs typeface="Sakkal Majalla" pitchFamily="2" charset="-78"/>
              </a:rPr>
              <a:t>الامتحان </a:t>
            </a:r>
            <a:r>
              <a:rPr lang="ar-MA" sz="2000" b="1" dirty="0" smtClean="0">
                <a:solidFill>
                  <a:srgbClr val="000000"/>
                </a:solidFill>
                <a:latin typeface="Sakkal Majalla" pitchFamily="2" charset="-78"/>
                <a:cs typeface="Sakkal Majalla" pitchFamily="2" charset="-78"/>
              </a:rPr>
              <a:t>(كتابة الامتحان</a:t>
            </a:r>
            <a:r>
              <a:rPr lang="ar-MA" sz="2000" b="1" dirty="0" err="1" smtClean="0">
                <a:solidFill>
                  <a:srgbClr val="000000"/>
                </a:solidFill>
                <a:latin typeface="Sakkal Majalla" pitchFamily="2" charset="-78"/>
                <a:cs typeface="Sakkal Majalla" pitchFamily="2" charset="-78"/>
              </a:rPr>
              <a:t>)</a:t>
            </a:r>
            <a:r>
              <a:rPr lang="ar-MA" sz="2000" b="1" dirty="0" smtClean="0">
                <a:solidFill>
                  <a:srgbClr val="000000"/>
                </a:solidFill>
                <a:latin typeface="Sakkal Majalla" pitchFamily="2" charset="-78"/>
                <a:cs typeface="Sakkal Majalla" pitchFamily="2" charset="-78"/>
              </a:rPr>
              <a:t> </a:t>
            </a:r>
            <a:r>
              <a:rPr lang="ar-SA" sz="2000" b="1" dirty="0" smtClean="0">
                <a:solidFill>
                  <a:srgbClr val="000000"/>
                </a:solidFill>
                <a:latin typeface="Sakkal Majalla" pitchFamily="2" charset="-78"/>
                <a:cs typeface="Sakkal Majalla" pitchFamily="2" charset="-78"/>
              </a:rPr>
              <a:t>بحضور لجنة مكونة من رئيس المركز، طاقم الكتابة، </a:t>
            </a:r>
            <a:r>
              <a:rPr lang="ar-MA" sz="2000" b="1" dirty="0" smtClean="0">
                <a:solidFill>
                  <a:srgbClr val="000000"/>
                </a:solidFill>
                <a:latin typeface="Sakkal Majalla" pitchFamily="2" charset="-78"/>
                <a:cs typeface="Sakkal Majalla" pitchFamily="2" charset="-78"/>
              </a:rPr>
              <a:t>مراقب الجودة</a:t>
            </a:r>
            <a:r>
              <a:rPr lang="ar-SA" sz="2000" b="1" dirty="0" smtClean="0">
                <a:solidFill>
                  <a:srgbClr val="000000"/>
                </a:solidFill>
                <a:latin typeface="Sakkal Majalla" pitchFamily="2" charset="-78"/>
                <a:cs typeface="Sakkal Majalla" pitchFamily="2" charset="-78"/>
              </a:rPr>
              <a:t>، الأستاذ </a:t>
            </a:r>
            <a:r>
              <a:rPr lang="ar-MA" sz="2000" b="1" dirty="0" smtClean="0">
                <a:solidFill>
                  <a:srgbClr val="000000"/>
                </a:solidFill>
                <a:latin typeface="Sakkal Majalla" pitchFamily="2" charset="-78"/>
                <a:cs typeface="Sakkal Majalla" pitchFamily="2" charset="-78"/>
              </a:rPr>
              <a:t>(ة</a:t>
            </a:r>
            <a:r>
              <a:rPr lang="ar-MA" sz="2000" b="1" dirty="0" err="1" smtClean="0">
                <a:solidFill>
                  <a:srgbClr val="000000"/>
                </a:solidFill>
                <a:latin typeface="Sakkal Majalla" pitchFamily="2" charset="-78"/>
                <a:cs typeface="Sakkal Majalla" pitchFamily="2" charset="-78"/>
              </a:rPr>
              <a:t>)</a:t>
            </a:r>
            <a:r>
              <a:rPr lang="ar-SA" sz="2000" b="1" dirty="0" smtClean="0">
                <a:solidFill>
                  <a:srgbClr val="000000"/>
                </a:solidFill>
                <a:latin typeface="Sakkal Majalla" pitchFamily="2" charset="-78"/>
                <a:cs typeface="Sakkal Majalla" pitchFamily="2" charset="-78"/>
              </a:rPr>
              <a:t>المداوم</a:t>
            </a:r>
            <a:r>
              <a:rPr lang="ar-MA" sz="2000" b="1" dirty="0" smtClean="0">
                <a:solidFill>
                  <a:srgbClr val="000000"/>
                </a:solidFill>
                <a:latin typeface="Sakkal Majalla" pitchFamily="2" charset="-78"/>
                <a:cs typeface="Sakkal Majalla" pitchFamily="2" charset="-78"/>
              </a:rPr>
              <a:t>(ة</a:t>
            </a:r>
            <a:r>
              <a:rPr lang="ar-MA" sz="2000" b="1" dirty="0" err="1" smtClean="0">
                <a:solidFill>
                  <a:srgbClr val="000000"/>
                </a:solidFill>
                <a:latin typeface="Sakkal Majalla" pitchFamily="2" charset="-78"/>
                <a:cs typeface="Sakkal Majalla" pitchFamily="2" charset="-78"/>
              </a:rPr>
              <a:t>)</a:t>
            </a:r>
            <a:r>
              <a:rPr lang="ar-SA" sz="2000" b="1" dirty="0" err="1" smtClean="0">
                <a:solidFill>
                  <a:srgbClr val="000000"/>
                </a:solidFill>
                <a:latin typeface="Sakkal Majalla" pitchFamily="2" charset="-78"/>
                <a:cs typeface="Sakkal Majalla" pitchFamily="2" charset="-78"/>
              </a:rPr>
              <a:t>،</a:t>
            </a:r>
            <a:r>
              <a:rPr lang="ar-MA" sz="2000" b="1" dirty="0" smtClean="0">
                <a:solidFill>
                  <a:srgbClr val="000000"/>
                </a:solidFill>
                <a:latin typeface="Sakkal Majalla" pitchFamily="2" charset="-78"/>
                <a:cs typeface="Sakkal Majalla" pitchFamily="2" charset="-78"/>
              </a:rPr>
              <a:t> لجنة الحراسة،</a:t>
            </a:r>
            <a:r>
              <a:rPr lang="ar-SA" sz="2000" b="1" dirty="0" smtClean="0">
                <a:solidFill>
                  <a:srgbClr val="000000"/>
                </a:solidFill>
                <a:latin typeface="Sakkal Majalla" pitchFamily="2" charset="-78"/>
                <a:cs typeface="Sakkal Majalla" pitchFamily="2" charset="-78"/>
              </a:rPr>
              <a:t> ممثل</a:t>
            </a:r>
            <a:r>
              <a:rPr lang="ar-MA" sz="2000" b="1" dirty="0" smtClean="0">
                <a:solidFill>
                  <a:srgbClr val="000000"/>
                </a:solidFill>
                <a:latin typeface="Sakkal Majalla" pitchFamily="2" charset="-78"/>
                <a:cs typeface="Sakkal Majalla" pitchFamily="2" charset="-78"/>
              </a:rPr>
              <a:t>ين</a:t>
            </a:r>
            <a:r>
              <a:rPr lang="ar-SA" sz="2000" b="1" dirty="0" smtClean="0">
                <a:solidFill>
                  <a:srgbClr val="000000"/>
                </a:solidFill>
                <a:latin typeface="Sakkal Majalla" pitchFamily="2" charset="-78"/>
                <a:cs typeface="Sakkal Majalla" pitchFamily="2" charset="-78"/>
              </a:rPr>
              <a:t> عن التلاميذ ، ويخصص محضر يوقع من طرف أعضاء اللجنة</a:t>
            </a:r>
          </a:p>
        </p:txBody>
      </p:sp>
      <p:sp>
        <p:nvSpPr>
          <p:cNvPr id="29" name="Arrondir un rectangle à un seul coin 28">
            <a:hlinkClick r:id="rId3" action="ppaction://hlinkfile"/>
          </p:cNvPr>
          <p:cNvSpPr/>
          <p:nvPr/>
        </p:nvSpPr>
        <p:spPr bwMode="auto">
          <a:xfrm>
            <a:off x="71406" y="3648444"/>
            <a:ext cx="6786610" cy="428628"/>
          </a:xfrm>
          <a:prstGeom prst="round1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2800" b="1" dirty="0" smtClean="0">
                <a:solidFill>
                  <a:srgbClr val="000000"/>
                </a:solidFill>
                <a:latin typeface="Sakkal Majalla" pitchFamily="2" charset="-78"/>
                <a:ea typeface="AF_Najed"/>
                <a:cs typeface="Sakkal Majalla" pitchFamily="2" charset="-78"/>
              </a:rPr>
              <a:t>إلزام كل </a:t>
            </a:r>
            <a:r>
              <a:rPr lang="ar-MA" sz="2800" b="1" dirty="0" err="1" smtClean="0">
                <a:solidFill>
                  <a:srgbClr val="000000"/>
                </a:solidFill>
                <a:latin typeface="Sakkal Majalla" pitchFamily="2" charset="-78"/>
                <a:ea typeface="AF_Najed"/>
                <a:cs typeface="Sakkal Majalla" pitchFamily="2" charset="-78"/>
              </a:rPr>
              <a:t>مترشح</a:t>
            </a:r>
            <a:r>
              <a:rPr lang="ar-MA" sz="2800" b="1" dirty="0" smtClean="0">
                <a:solidFill>
                  <a:srgbClr val="000000"/>
                </a:solidFill>
                <a:latin typeface="Sakkal Majalla" pitchFamily="2" charset="-78"/>
                <a:ea typeface="AF_Najed"/>
                <a:cs typeface="Sakkal Majalla" pitchFamily="2" charset="-78"/>
              </a:rPr>
              <a:t> بالجلوس في مقعده والتأكد من هويته</a:t>
            </a:r>
          </a:p>
        </p:txBody>
      </p:sp>
      <p:sp>
        <p:nvSpPr>
          <p:cNvPr id="30" name="Arrondir un rectangle à un seul coin 29">
            <a:hlinkClick r:id="rId3" action="ppaction://hlinkfile"/>
          </p:cNvPr>
          <p:cNvSpPr/>
          <p:nvPr/>
        </p:nvSpPr>
        <p:spPr bwMode="auto">
          <a:xfrm>
            <a:off x="71406" y="4153640"/>
            <a:ext cx="6786610" cy="571504"/>
          </a:xfrm>
          <a:prstGeom prst="round1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2000" b="1" dirty="0" smtClean="0">
                <a:solidFill>
                  <a:srgbClr val="000000"/>
                </a:solidFill>
                <a:latin typeface="Sakkal Majalla" pitchFamily="2" charset="-78"/>
                <a:ea typeface="AF_Najed"/>
                <a:cs typeface="Sakkal Majalla" pitchFamily="2" charset="-78"/>
              </a:rPr>
              <a:t>تجريد </a:t>
            </a:r>
            <a:r>
              <a:rPr lang="ar-MA" sz="2000" b="1" dirty="0" err="1" smtClean="0">
                <a:solidFill>
                  <a:srgbClr val="000000"/>
                </a:solidFill>
                <a:latin typeface="Sakkal Majalla" pitchFamily="2" charset="-78"/>
                <a:ea typeface="AF_Najed"/>
                <a:cs typeface="Sakkal Majalla" pitchFamily="2" charset="-78"/>
              </a:rPr>
              <a:t>المترشحين</a:t>
            </a:r>
            <a:r>
              <a:rPr lang="ar-MA" sz="2000" b="1" dirty="0" smtClean="0">
                <a:solidFill>
                  <a:srgbClr val="000000"/>
                </a:solidFill>
                <a:latin typeface="Sakkal Majalla" pitchFamily="2" charset="-78"/>
                <a:ea typeface="AF_Najed"/>
                <a:cs typeface="Sakkal Majalla" pitchFamily="2" charset="-78"/>
              </a:rPr>
              <a:t> من جميع الوثائق وتنبيههم إلى </a:t>
            </a:r>
            <a:r>
              <a:rPr lang="ar-MA" sz="2000" b="1" dirty="0" smtClean="0">
                <a:latin typeface="Sakkal Majalla" pitchFamily="2" charset="-78"/>
                <a:ea typeface="AF_Najed"/>
                <a:cs typeface="Sakkal Majalla" pitchFamily="2" charset="-78"/>
              </a:rPr>
              <a:t>عدم اصطحاب </a:t>
            </a:r>
            <a:r>
              <a:rPr lang="ar-MA" sz="2000" b="1" dirty="0" smtClean="0">
                <a:solidFill>
                  <a:srgbClr val="000000"/>
                </a:solidFill>
                <a:latin typeface="Sakkal Majalla" pitchFamily="2" charset="-78"/>
                <a:ea typeface="AF_Najed"/>
                <a:cs typeface="Sakkal Majalla" pitchFamily="2" charset="-78"/>
              </a:rPr>
              <a:t>الهاتف النقال ، وكل من ثبت مخالفته لذلك يعتبر غاشا.</a:t>
            </a:r>
          </a:p>
          <a:p>
            <a:pPr algn="just" rtl="1">
              <a:spcBef>
                <a:spcPct val="50000"/>
              </a:spcBef>
              <a:buClr>
                <a:srgbClr val="FF0000"/>
              </a:buClr>
            </a:pPr>
            <a:endParaRPr lang="ar-MA" sz="2400" b="1" dirty="0" smtClean="0">
              <a:solidFill>
                <a:srgbClr val="000000"/>
              </a:solidFill>
              <a:latin typeface="Sakkal Majalla" pitchFamily="2" charset="-78"/>
              <a:ea typeface="AF_Najed"/>
              <a:cs typeface="Sakkal Majalla" pitchFamily="2" charset="-78"/>
            </a:endParaRPr>
          </a:p>
        </p:txBody>
      </p:sp>
      <p:sp>
        <p:nvSpPr>
          <p:cNvPr id="32" name="Arrondir un rectangle à un seul coin 31">
            <a:hlinkClick r:id="rId3" action="ppaction://hlinkfile"/>
          </p:cNvPr>
          <p:cNvSpPr/>
          <p:nvPr/>
        </p:nvSpPr>
        <p:spPr bwMode="auto">
          <a:xfrm>
            <a:off x="89646" y="4800572"/>
            <a:ext cx="6786610" cy="428628"/>
          </a:xfrm>
          <a:prstGeom prst="round1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2000" b="1" dirty="0" smtClean="0">
                <a:solidFill>
                  <a:srgbClr val="000000"/>
                </a:solidFill>
                <a:latin typeface="Sakkal Majalla" pitchFamily="2" charset="-78"/>
                <a:ea typeface="AF_Najed"/>
                <a:cs typeface="Sakkal Majalla" pitchFamily="2" charset="-78"/>
              </a:rPr>
              <a:t>تشديد المراقبة في محيط مراكز </a:t>
            </a:r>
            <a:r>
              <a:rPr lang="ar-MA" sz="2000" b="1" dirty="0" err="1" smtClean="0">
                <a:solidFill>
                  <a:srgbClr val="000000"/>
                </a:solidFill>
                <a:latin typeface="Sakkal Majalla" pitchFamily="2" charset="-78"/>
                <a:ea typeface="AF_Najed"/>
                <a:cs typeface="Sakkal Majalla" pitchFamily="2" charset="-78"/>
              </a:rPr>
              <a:t>الإمتحان</a:t>
            </a:r>
            <a:r>
              <a:rPr lang="ar-MA" sz="2000" b="1" dirty="0" smtClean="0">
                <a:solidFill>
                  <a:srgbClr val="000000"/>
                </a:solidFill>
                <a:latin typeface="Sakkal Majalla" pitchFamily="2" charset="-78"/>
                <a:ea typeface="AF_Najed"/>
                <a:cs typeface="Sakkal Majalla" pitchFamily="2" charset="-78"/>
              </a:rPr>
              <a:t> بتنسيق مع الجهات الأمنية</a:t>
            </a:r>
            <a:endParaRPr lang="fr-FR" sz="2000" b="1" dirty="0" smtClean="0">
              <a:solidFill>
                <a:srgbClr val="000000"/>
              </a:solidFill>
              <a:latin typeface="Sakkal Majalla" pitchFamily="2" charset="-78"/>
              <a:ea typeface="AF_Najed"/>
              <a:cs typeface="Sakkal Majalla" pitchFamily="2" charset="-78"/>
            </a:endParaRPr>
          </a:p>
        </p:txBody>
      </p:sp>
      <p:sp>
        <p:nvSpPr>
          <p:cNvPr id="34" name="Rectangle horizontal à deux flèches 33"/>
          <p:cNvSpPr/>
          <p:nvPr/>
        </p:nvSpPr>
        <p:spPr bwMode="auto">
          <a:xfrm>
            <a:off x="6929454" y="1071546"/>
            <a:ext cx="642942" cy="4714908"/>
          </a:xfrm>
          <a:prstGeom prst="leftRightArrow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800" b="1" i="0" u="none" strike="noStrike" cap="none" normalizeH="0" baseline="0" smtClean="0">
              <a:ln>
                <a:noFill/>
              </a:ln>
              <a:solidFill>
                <a:schemeClr val="tx1"/>
              </a:solidFill>
              <a:effectLst/>
              <a:latin typeface="Sakkal Majalla" pitchFamily="2" charset="-78"/>
              <a:ea typeface="ＭＳ Ｐゴシック" pitchFamily="1" charset="-128"/>
              <a:cs typeface="Sakkal Majalla" pitchFamily="2" charset="-78"/>
            </a:endParaRPr>
          </a:p>
        </p:txBody>
      </p:sp>
      <p:sp>
        <p:nvSpPr>
          <p:cNvPr id="17" name="Arrondir un rectangle à un seul coin 16">
            <a:hlinkClick r:id="rId3" action="ppaction://hlinkfile"/>
          </p:cNvPr>
          <p:cNvSpPr/>
          <p:nvPr/>
        </p:nvSpPr>
        <p:spPr bwMode="auto">
          <a:xfrm>
            <a:off x="107504" y="5301208"/>
            <a:ext cx="6786610" cy="428628"/>
          </a:xfrm>
          <a:prstGeom prst="round1Rect">
            <a:avLst/>
          </a:prstGeom>
          <a:solidFill>
            <a:srgbClr val="28BD0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2400" b="1" dirty="0" smtClean="0">
                <a:solidFill>
                  <a:srgbClr val="000000"/>
                </a:solidFill>
                <a:latin typeface="Sakkal Majalla" pitchFamily="2" charset="-78"/>
                <a:ea typeface="AF_Najed"/>
                <a:cs typeface="Sakkal Majalla" pitchFamily="2" charset="-78"/>
              </a:rPr>
              <a:t>توزيع المراقبين على القاعات وتسليمهم أوراق التحرير والتسويد</a:t>
            </a:r>
            <a:endParaRPr lang="fr-FR" sz="2400" b="1" dirty="0" smtClean="0">
              <a:solidFill>
                <a:srgbClr val="000000"/>
              </a:solidFill>
              <a:latin typeface="Sakkal Majalla" pitchFamily="2" charset="-78"/>
              <a:ea typeface="AF_Najed"/>
              <a:cs typeface="Sakkal Majalla" pitchFamily="2" charset="-78"/>
            </a:endParaRPr>
          </a:p>
        </p:txBody>
      </p:sp>
      <p:sp>
        <p:nvSpPr>
          <p:cNvPr id="19" name="Arrondir un rectangle à un seul coin 18">
            <a:hlinkClick r:id="rId3" action="ppaction://hlinkfile"/>
          </p:cNvPr>
          <p:cNvSpPr/>
          <p:nvPr/>
        </p:nvSpPr>
        <p:spPr bwMode="auto">
          <a:xfrm>
            <a:off x="89646" y="5833788"/>
            <a:ext cx="6786610" cy="500066"/>
          </a:xfrm>
          <a:prstGeom prst="round1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2400" b="1" dirty="0" smtClean="0">
                <a:latin typeface="Sakkal Majalla" pitchFamily="2" charset="-78"/>
                <a:cs typeface="Sakkal Majalla" pitchFamily="2" charset="-78"/>
              </a:rPr>
              <a:t>في حال حصول طارئ يتم الاتصال الفوري بالنيابة والأكاديمية عبر الهاتف</a:t>
            </a:r>
            <a:endParaRPr lang="ar-MA" sz="2400" b="1" dirty="0" smtClean="0">
              <a:latin typeface="Sakkal Majalla" pitchFamily="2" charset="-78"/>
              <a:ea typeface="AF_Najed"/>
              <a:cs typeface="Sakkal Majalla" pitchFamily="2" charset="-78"/>
            </a:endParaRPr>
          </a:p>
        </p:txBody>
      </p:sp>
      <p:sp>
        <p:nvSpPr>
          <p:cNvPr id="16" name="Arrondir un rectangle à un seul coin 15">
            <a:hlinkClick r:id="rId3" action="ppaction://hlinkfile"/>
          </p:cNvPr>
          <p:cNvSpPr/>
          <p:nvPr/>
        </p:nvSpPr>
        <p:spPr bwMode="auto">
          <a:xfrm>
            <a:off x="17638" y="2659712"/>
            <a:ext cx="6858618" cy="913304"/>
          </a:xfrm>
          <a:prstGeom prst="round1Rect">
            <a:avLst/>
          </a:prstGeom>
          <a:solidFill>
            <a:schemeClr val="accent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lnSpc>
                <a:spcPct val="105000"/>
              </a:lnSpc>
              <a:spcBef>
                <a:spcPct val="50000"/>
              </a:spcBef>
              <a:buClr>
                <a:srgbClr val="FF0000"/>
              </a:buClr>
            </a:pPr>
            <a:r>
              <a:rPr lang="ar-MA" b="1" dirty="0" smtClean="0">
                <a:solidFill>
                  <a:srgbClr val="000000"/>
                </a:solidFill>
                <a:latin typeface="Sakkal Majalla" pitchFamily="2" charset="-78"/>
                <a:cs typeface="Sakkal Majalla" pitchFamily="2" charset="-78"/>
              </a:rPr>
              <a:t>بعد توزيع </a:t>
            </a:r>
            <a:r>
              <a:rPr lang="ar-MA" b="1" dirty="0" err="1" smtClean="0">
                <a:solidFill>
                  <a:srgbClr val="000000"/>
                </a:solidFill>
                <a:latin typeface="Sakkal Majalla" pitchFamily="2" charset="-78"/>
                <a:cs typeface="Sakkal Majalla" pitchFamily="2" charset="-78"/>
              </a:rPr>
              <a:t>أظرفة</a:t>
            </a:r>
            <a:r>
              <a:rPr lang="ar-MA" b="1" dirty="0" smtClean="0">
                <a:solidFill>
                  <a:srgbClr val="000000"/>
                </a:solidFill>
                <a:latin typeface="Sakkal Majalla" pitchFamily="2" charset="-78"/>
                <a:cs typeface="Sakkal Majalla" pitchFamily="2" charset="-78"/>
              </a:rPr>
              <a:t> الامتحان على القاعات ينتقل </a:t>
            </a:r>
            <a:r>
              <a:rPr lang="ar-SA" b="1" dirty="0" smtClean="0">
                <a:solidFill>
                  <a:srgbClr val="000000"/>
                </a:solidFill>
                <a:latin typeface="Sakkal Majalla" pitchFamily="2" charset="-78"/>
                <a:cs typeface="Sakkal Majalla" pitchFamily="2" charset="-78"/>
              </a:rPr>
              <a:t>رئيس المركز</a:t>
            </a:r>
            <a:r>
              <a:rPr lang="ar-MA" b="1" dirty="0" smtClean="0">
                <a:solidFill>
                  <a:srgbClr val="000000"/>
                </a:solidFill>
                <a:latin typeface="Sakkal Majalla" pitchFamily="2" charset="-78"/>
                <a:cs typeface="Sakkal Majalla" pitchFamily="2" charset="-78"/>
              </a:rPr>
              <a:t> و</a:t>
            </a:r>
            <a:r>
              <a:rPr lang="ar-SA" b="1" dirty="0" smtClean="0">
                <a:solidFill>
                  <a:srgbClr val="000000"/>
                </a:solidFill>
                <a:latin typeface="Sakkal Majalla" pitchFamily="2" charset="-78"/>
                <a:cs typeface="Sakkal Majalla" pitchFamily="2" charset="-78"/>
              </a:rPr>
              <a:t> </a:t>
            </a:r>
            <a:r>
              <a:rPr lang="ar-MA" b="1" dirty="0" smtClean="0">
                <a:solidFill>
                  <a:srgbClr val="000000"/>
                </a:solidFill>
                <a:latin typeface="Sakkal Majalla" pitchFamily="2" charset="-78"/>
                <a:cs typeface="Sakkal Majalla" pitchFamily="2" charset="-78"/>
              </a:rPr>
              <a:t>مراقب الجودة و</a:t>
            </a:r>
            <a:r>
              <a:rPr lang="ar-SA" b="1" dirty="0" smtClean="0">
                <a:solidFill>
                  <a:srgbClr val="000000"/>
                </a:solidFill>
                <a:latin typeface="Sakkal Majalla" pitchFamily="2" charset="-78"/>
                <a:cs typeface="Sakkal Majalla" pitchFamily="2" charset="-78"/>
              </a:rPr>
              <a:t>الأستاذ </a:t>
            </a:r>
            <a:r>
              <a:rPr lang="ar-MA" b="1" dirty="0" smtClean="0">
                <a:solidFill>
                  <a:srgbClr val="000000"/>
                </a:solidFill>
                <a:latin typeface="Sakkal Majalla" pitchFamily="2" charset="-78"/>
                <a:cs typeface="Sakkal Majalla" pitchFamily="2" charset="-78"/>
              </a:rPr>
              <a:t>(ة</a:t>
            </a:r>
            <a:r>
              <a:rPr lang="ar-MA" b="1" dirty="0" err="1" smtClean="0">
                <a:solidFill>
                  <a:srgbClr val="000000"/>
                </a:solidFill>
                <a:latin typeface="Sakkal Majalla" pitchFamily="2" charset="-78"/>
                <a:cs typeface="Sakkal Majalla" pitchFamily="2" charset="-78"/>
              </a:rPr>
              <a:t>)</a:t>
            </a:r>
            <a:r>
              <a:rPr lang="ar-SA" b="1" dirty="0" smtClean="0">
                <a:solidFill>
                  <a:srgbClr val="000000"/>
                </a:solidFill>
                <a:latin typeface="Sakkal Majalla" pitchFamily="2" charset="-78"/>
                <a:cs typeface="Sakkal Majalla" pitchFamily="2" charset="-78"/>
              </a:rPr>
              <a:t>المداوم</a:t>
            </a:r>
            <a:r>
              <a:rPr lang="ar-MA" b="1" dirty="0" smtClean="0">
                <a:solidFill>
                  <a:srgbClr val="000000"/>
                </a:solidFill>
                <a:latin typeface="Sakkal Majalla" pitchFamily="2" charset="-78"/>
                <a:cs typeface="Sakkal Majalla" pitchFamily="2" charset="-78"/>
              </a:rPr>
              <a:t>(ة) إلى أقرب قاعة الامتحان لحضور عميلة فتح ظرف الموضوع والتأكد من أنه يحتوي على الموضوع المبرمج لتلك الحصة ومن مطابقة محتواه مع مادة الاختبار والمسلك والشعبة</a:t>
            </a:r>
            <a:endParaRPr lang="ar-SA" b="1" dirty="0" smtClean="0">
              <a:solidFill>
                <a:srgbClr val="000000"/>
              </a:solidFill>
              <a:latin typeface="Sakkal Majalla" pitchFamily="2" charset="-78"/>
              <a:cs typeface="Sakkal Majalla"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6">
                                            <p:txEl>
                                              <p:pRg st="1" end="1"/>
                                            </p:txEl>
                                          </p:spTgt>
                                        </p:tgtEl>
                                        <p:attrNameLst>
                                          <p:attrName>style.visibility</p:attrName>
                                        </p:attrNameLst>
                                      </p:cBhvr>
                                      <p:to>
                                        <p:strVal val="visible"/>
                                      </p:to>
                                    </p:set>
                                    <p:anim calcmode="lin" valueType="num">
                                      <p:cBhvr>
                                        <p:cTn id="7" dur="500" decel="50000" fill="hold">
                                          <p:stCondLst>
                                            <p:cond delay="0"/>
                                          </p:stCondLst>
                                        </p:cTn>
                                        <p:tgtEl>
                                          <p:spTgt spid="26">
                                            <p:txEl>
                                              <p:pRg st="1" end="1"/>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6">
                                            <p:txEl>
                                              <p:pRg st="1" end="1"/>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6">
                                            <p:txEl>
                                              <p:pRg st="1" end="1"/>
                                            </p:txEl>
                                          </p:spTgt>
                                        </p:tgtEl>
                                        <p:attrNameLst>
                                          <p:attrName>ppt_w</p:attrName>
                                        </p:attrNameLst>
                                      </p:cBhvr>
                                      <p:tavLst>
                                        <p:tav tm="0">
                                          <p:val>
                                            <p:strVal val="#ppt_w*.05"/>
                                          </p:val>
                                        </p:tav>
                                        <p:tav tm="100000">
                                          <p:val>
                                            <p:strVal val="#ppt_w"/>
                                          </p:val>
                                        </p:tav>
                                      </p:tavLst>
                                    </p:anim>
                                    <p:anim calcmode="lin" valueType="num">
                                      <p:cBhvr>
                                        <p:cTn id="10" dur="1000" fill="hold"/>
                                        <p:tgtEl>
                                          <p:spTgt spid="26">
                                            <p:txEl>
                                              <p:pRg st="1" end="1"/>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6">
                                            <p:txEl>
                                              <p:pRg st="1" end="1"/>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6">
                                            <p:txEl>
                                              <p:pRg st="1" end="1"/>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6">
                                            <p:txEl>
                                              <p:pRg st="1" end="1"/>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6">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26">
                                            <p:txEl>
                                              <p:pRg st="2" end="2"/>
                                            </p:txEl>
                                          </p:spTgt>
                                        </p:tgtEl>
                                        <p:attrNameLst>
                                          <p:attrName>style.visibility</p:attrName>
                                        </p:attrNameLst>
                                      </p:cBhvr>
                                      <p:to>
                                        <p:strVal val="visible"/>
                                      </p:to>
                                    </p:set>
                                    <p:anim calcmode="lin" valueType="num">
                                      <p:cBhvr>
                                        <p:cTn id="19" dur="500" decel="50000" fill="hold">
                                          <p:stCondLst>
                                            <p:cond delay="0"/>
                                          </p:stCondLst>
                                        </p:cTn>
                                        <p:tgtEl>
                                          <p:spTgt spid="26">
                                            <p:txEl>
                                              <p:pRg st="2" end="2"/>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6">
                                            <p:txEl>
                                              <p:pRg st="2" end="2"/>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6">
                                            <p:txEl>
                                              <p:pRg st="2" end="2"/>
                                            </p:txEl>
                                          </p:spTgt>
                                        </p:tgtEl>
                                        <p:attrNameLst>
                                          <p:attrName>ppt_w</p:attrName>
                                        </p:attrNameLst>
                                      </p:cBhvr>
                                      <p:tavLst>
                                        <p:tav tm="0">
                                          <p:val>
                                            <p:strVal val="#ppt_w*.05"/>
                                          </p:val>
                                        </p:tav>
                                        <p:tav tm="100000">
                                          <p:val>
                                            <p:strVal val="#ppt_w"/>
                                          </p:val>
                                        </p:tav>
                                      </p:tavLst>
                                    </p:anim>
                                    <p:anim calcmode="lin" valueType="num">
                                      <p:cBhvr>
                                        <p:cTn id="22" dur="1000" fill="hold"/>
                                        <p:tgtEl>
                                          <p:spTgt spid="26">
                                            <p:txEl>
                                              <p:pRg st="2" end="2"/>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6">
                                            <p:txEl>
                                              <p:pRg st="2" end="2"/>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6">
                                            <p:txEl>
                                              <p:pRg st="2" end="2"/>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6">
                                            <p:txEl>
                                              <p:pRg st="2" end="2"/>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26">
                                            <p:txEl>
                                              <p:pRg st="4" end="4"/>
                                            </p:txEl>
                                          </p:spTgt>
                                        </p:tgtEl>
                                        <p:attrNameLst>
                                          <p:attrName>style.visibility</p:attrName>
                                        </p:attrNameLst>
                                      </p:cBhvr>
                                      <p:to>
                                        <p:strVal val="visible"/>
                                      </p:to>
                                    </p:set>
                                    <p:anim calcmode="lin" valueType="num">
                                      <p:cBhvr>
                                        <p:cTn id="31" dur="500" decel="50000" fill="hold">
                                          <p:stCondLst>
                                            <p:cond delay="0"/>
                                          </p:stCondLst>
                                        </p:cTn>
                                        <p:tgtEl>
                                          <p:spTgt spid="26">
                                            <p:txEl>
                                              <p:pRg st="4" end="4"/>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6">
                                            <p:txEl>
                                              <p:pRg st="4" end="4"/>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6">
                                            <p:txEl>
                                              <p:pRg st="4" end="4"/>
                                            </p:txEl>
                                          </p:spTgt>
                                        </p:tgtEl>
                                        <p:attrNameLst>
                                          <p:attrName>ppt_w</p:attrName>
                                        </p:attrNameLst>
                                      </p:cBhvr>
                                      <p:tavLst>
                                        <p:tav tm="0">
                                          <p:val>
                                            <p:strVal val="#ppt_w*.05"/>
                                          </p:val>
                                        </p:tav>
                                        <p:tav tm="100000">
                                          <p:val>
                                            <p:strVal val="#ppt_w"/>
                                          </p:val>
                                        </p:tav>
                                      </p:tavLst>
                                    </p:anim>
                                    <p:anim calcmode="lin" valueType="num">
                                      <p:cBhvr>
                                        <p:cTn id="34" dur="1000" fill="hold"/>
                                        <p:tgtEl>
                                          <p:spTgt spid="26">
                                            <p:txEl>
                                              <p:pRg st="4" end="4"/>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6">
                                            <p:txEl>
                                              <p:pRg st="4" end="4"/>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6">
                                            <p:txEl>
                                              <p:pRg st="4" end="4"/>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6">
                                            <p:txEl>
                                              <p:pRg st="4" end="4"/>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6">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checkerboard(across)">
                                      <p:cBhvr>
                                        <p:cTn id="43" dur="500"/>
                                        <p:tgtEl>
                                          <p:spTgt spid="27"/>
                                        </p:tgtEl>
                                      </p:cBhvr>
                                    </p:animEffect>
                                  </p:childTnLst>
                                </p:cTn>
                              </p:par>
                            </p:childTnLst>
                          </p:cTn>
                        </p:par>
                      </p:childTnLst>
                    </p:cTn>
                  </p:par>
                  <p:par>
                    <p:cTn id="44" fill="hold">
                      <p:stCondLst>
                        <p:cond delay="indefinite"/>
                      </p:stCondLst>
                      <p:childTnLst>
                        <p:par>
                          <p:cTn id="45" fill="hold">
                            <p:stCondLst>
                              <p:cond delay="0"/>
                            </p:stCondLst>
                            <p:childTnLst>
                              <p:par>
                                <p:cTn id="46" presetID="5" presetClass="entr" presetSubtype="10" fill="hold" grpId="0" nodeType="clickEffect">
                                  <p:stCondLst>
                                    <p:cond delay="0"/>
                                  </p:stCondLst>
                                  <p:childTnLst>
                                    <p:set>
                                      <p:cBhvr>
                                        <p:cTn id="47" dur="1" fill="hold">
                                          <p:stCondLst>
                                            <p:cond delay="0"/>
                                          </p:stCondLst>
                                        </p:cTn>
                                        <p:tgtEl>
                                          <p:spTgt spid="28"/>
                                        </p:tgtEl>
                                        <p:attrNameLst>
                                          <p:attrName>style.visibility</p:attrName>
                                        </p:attrNameLst>
                                      </p:cBhvr>
                                      <p:to>
                                        <p:strVal val="visible"/>
                                      </p:to>
                                    </p:set>
                                    <p:animEffect transition="in" filter="checkerboard(across)">
                                      <p:cBhvr>
                                        <p:cTn id="48" dur="500"/>
                                        <p:tgtEl>
                                          <p:spTgt spid="28"/>
                                        </p:tgtEl>
                                      </p:cBhvr>
                                    </p:animEffect>
                                  </p:childTnLst>
                                </p:cTn>
                              </p:par>
                            </p:childTnLst>
                          </p:cTn>
                        </p:par>
                      </p:childTnLst>
                    </p:cTn>
                  </p:par>
                  <p:par>
                    <p:cTn id="49" fill="hold">
                      <p:stCondLst>
                        <p:cond delay="indefinite"/>
                      </p:stCondLst>
                      <p:childTnLst>
                        <p:par>
                          <p:cTn id="50" fill="hold">
                            <p:stCondLst>
                              <p:cond delay="0"/>
                            </p:stCondLst>
                            <p:childTnLst>
                              <p:par>
                                <p:cTn id="51" presetID="21" presetClass="entr" presetSubtype="4"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wheel(4)">
                                      <p:cBhvr>
                                        <p:cTn id="53" dur="2000"/>
                                        <p:tgtEl>
                                          <p:spTgt spid="16"/>
                                        </p:tgtEl>
                                      </p:cBhvr>
                                    </p:animEffect>
                                  </p:childTnLst>
                                </p:cTn>
                              </p:par>
                            </p:childTnLst>
                          </p:cTn>
                        </p:par>
                      </p:childTnLst>
                    </p:cTn>
                  </p:par>
                  <p:par>
                    <p:cTn id="54" fill="hold">
                      <p:stCondLst>
                        <p:cond delay="indefinite"/>
                      </p:stCondLst>
                      <p:childTnLst>
                        <p:par>
                          <p:cTn id="55" fill="hold">
                            <p:stCondLst>
                              <p:cond delay="0"/>
                            </p:stCondLst>
                            <p:childTnLst>
                              <p:par>
                                <p:cTn id="56" presetID="21" presetClass="entr" presetSubtype="4" fill="hold" grpId="0" nodeType="clickEffect">
                                  <p:stCondLst>
                                    <p:cond delay="0"/>
                                  </p:stCondLst>
                                  <p:childTnLst>
                                    <p:set>
                                      <p:cBhvr>
                                        <p:cTn id="57" dur="1" fill="hold">
                                          <p:stCondLst>
                                            <p:cond delay="0"/>
                                          </p:stCondLst>
                                        </p:cTn>
                                        <p:tgtEl>
                                          <p:spTgt spid="29"/>
                                        </p:tgtEl>
                                        <p:attrNameLst>
                                          <p:attrName>style.visibility</p:attrName>
                                        </p:attrNameLst>
                                      </p:cBhvr>
                                      <p:to>
                                        <p:strVal val="visible"/>
                                      </p:to>
                                    </p:set>
                                    <p:animEffect transition="in" filter="wheel(4)">
                                      <p:cBhvr>
                                        <p:cTn id="58" dur="2000"/>
                                        <p:tgtEl>
                                          <p:spTgt spid="29"/>
                                        </p:tgtEl>
                                      </p:cBhvr>
                                    </p:animEffect>
                                  </p:childTnLst>
                                </p:cTn>
                              </p:par>
                            </p:childTnLst>
                          </p:cTn>
                        </p:par>
                      </p:childTnLst>
                    </p:cTn>
                  </p:par>
                  <p:par>
                    <p:cTn id="59" fill="hold">
                      <p:stCondLst>
                        <p:cond delay="indefinite"/>
                      </p:stCondLst>
                      <p:childTnLst>
                        <p:par>
                          <p:cTn id="60" fill="hold">
                            <p:stCondLst>
                              <p:cond delay="0"/>
                            </p:stCondLst>
                            <p:childTnLst>
                              <p:par>
                                <p:cTn id="61" presetID="21" presetClass="entr" presetSubtype="4" fill="hold" grpId="0" nodeType="click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wheel(4)">
                                      <p:cBhvr>
                                        <p:cTn id="63" dur="2000"/>
                                        <p:tgtEl>
                                          <p:spTgt spid="30"/>
                                        </p:tgtEl>
                                      </p:cBhvr>
                                    </p:animEffect>
                                  </p:childTnLst>
                                </p:cTn>
                              </p:par>
                            </p:childTnLst>
                          </p:cTn>
                        </p:par>
                      </p:childTnLst>
                    </p:cTn>
                  </p:par>
                  <p:par>
                    <p:cTn id="64" fill="hold">
                      <p:stCondLst>
                        <p:cond delay="indefinite"/>
                      </p:stCondLst>
                      <p:childTnLst>
                        <p:par>
                          <p:cTn id="65" fill="hold">
                            <p:stCondLst>
                              <p:cond delay="0"/>
                            </p:stCondLst>
                            <p:childTnLst>
                              <p:par>
                                <p:cTn id="66" presetID="21" presetClass="entr" presetSubtype="4" fill="hold" grpId="0" nodeType="clickEffect">
                                  <p:stCondLst>
                                    <p:cond delay="0"/>
                                  </p:stCondLst>
                                  <p:childTnLst>
                                    <p:set>
                                      <p:cBhvr>
                                        <p:cTn id="67" dur="1" fill="hold">
                                          <p:stCondLst>
                                            <p:cond delay="0"/>
                                          </p:stCondLst>
                                        </p:cTn>
                                        <p:tgtEl>
                                          <p:spTgt spid="32"/>
                                        </p:tgtEl>
                                        <p:attrNameLst>
                                          <p:attrName>style.visibility</p:attrName>
                                        </p:attrNameLst>
                                      </p:cBhvr>
                                      <p:to>
                                        <p:strVal val="visible"/>
                                      </p:to>
                                    </p:set>
                                    <p:animEffect transition="in" filter="wheel(4)">
                                      <p:cBhvr>
                                        <p:cTn id="68" dur="2000"/>
                                        <p:tgtEl>
                                          <p:spTgt spid="32"/>
                                        </p:tgtEl>
                                      </p:cBhvr>
                                    </p:animEffect>
                                  </p:childTnLst>
                                </p:cTn>
                              </p:par>
                            </p:childTnLst>
                          </p:cTn>
                        </p:par>
                      </p:childTnLst>
                    </p:cTn>
                  </p:par>
                  <p:par>
                    <p:cTn id="69" fill="hold">
                      <p:stCondLst>
                        <p:cond delay="indefinite"/>
                      </p:stCondLst>
                      <p:childTnLst>
                        <p:par>
                          <p:cTn id="70" fill="hold">
                            <p:stCondLst>
                              <p:cond delay="0"/>
                            </p:stCondLst>
                            <p:childTnLst>
                              <p:par>
                                <p:cTn id="71" presetID="21" presetClass="entr" presetSubtype="4" fill="hold" grpId="0" nodeType="clickEffect">
                                  <p:stCondLst>
                                    <p:cond delay="0"/>
                                  </p:stCondLst>
                                  <p:childTnLst>
                                    <p:set>
                                      <p:cBhvr>
                                        <p:cTn id="72" dur="1" fill="hold">
                                          <p:stCondLst>
                                            <p:cond delay="0"/>
                                          </p:stCondLst>
                                        </p:cTn>
                                        <p:tgtEl>
                                          <p:spTgt spid="17"/>
                                        </p:tgtEl>
                                        <p:attrNameLst>
                                          <p:attrName>style.visibility</p:attrName>
                                        </p:attrNameLst>
                                      </p:cBhvr>
                                      <p:to>
                                        <p:strVal val="visible"/>
                                      </p:to>
                                    </p:set>
                                    <p:animEffect transition="in" filter="wheel(4)">
                                      <p:cBhvr>
                                        <p:cTn id="73" dur="2000"/>
                                        <p:tgtEl>
                                          <p:spTgt spid="17"/>
                                        </p:tgtEl>
                                      </p:cBhvr>
                                    </p:animEffect>
                                  </p:childTnLst>
                                </p:cTn>
                              </p:par>
                            </p:childTnLst>
                          </p:cTn>
                        </p:par>
                      </p:childTnLst>
                    </p:cTn>
                  </p:par>
                  <p:par>
                    <p:cTn id="74" fill="hold">
                      <p:stCondLst>
                        <p:cond delay="indefinite"/>
                      </p:stCondLst>
                      <p:childTnLst>
                        <p:par>
                          <p:cTn id="75" fill="hold">
                            <p:stCondLst>
                              <p:cond delay="0"/>
                            </p:stCondLst>
                            <p:childTnLst>
                              <p:par>
                                <p:cTn id="76" presetID="21" presetClass="entr" presetSubtype="4" fill="hold" grpId="0" nodeType="clickEffect">
                                  <p:stCondLst>
                                    <p:cond delay="0"/>
                                  </p:stCondLst>
                                  <p:childTnLst>
                                    <p:set>
                                      <p:cBhvr>
                                        <p:cTn id="77" dur="1" fill="hold">
                                          <p:stCondLst>
                                            <p:cond delay="0"/>
                                          </p:stCondLst>
                                        </p:cTn>
                                        <p:tgtEl>
                                          <p:spTgt spid="19"/>
                                        </p:tgtEl>
                                        <p:attrNameLst>
                                          <p:attrName>style.visibility</p:attrName>
                                        </p:attrNameLst>
                                      </p:cBhvr>
                                      <p:to>
                                        <p:strVal val="visible"/>
                                      </p:to>
                                    </p:set>
                                    <p:animEffect transition="in" filter="wheel(4)">
                                      <p:cBhvr>
                                        <p:cTn id="78"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animBg="1"/>
      <p:bldP spid="32" grpId="0" animBg="1"/>
      <p:bldP spid="17" grpId="0" animBg="1"/>
      <p:bldP spid="19" grpId="0" animBg="1"/>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0" y="0"/>
            <a:ext cx="9144000" cy="1071546"/>
          </a:xfrm>
          <a:noFill/>
          <a:ln w="9525">
            <a:noFill/>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defRPr/>
            </a:pPr>
            <a:r>
              <a:rPr lang="ar-MA" sz="4800" dirty="0" err="1" smtClean="0">
                <a:solidFill>
                  <a:srgbClr val="FFFF00"/>
                </a:solidFill>
                <a:cs typeface="Andalus" pitchFamily="2" charset="-78"/>
              </a:rPr>
              <a:t>ال</a:t>
            </a:r>
            <a:r>
              <a:rPr lang="ar-SA" sz="4800" dirty="0" smtClean="0">
                <a:solidFill>
                  <a:srgbClr val="FFFF00"/>
                </a:solidFill>
                <a:cs typeface="Andalus" pitchFamily="2" charset="-78"/>
              </a:rPr>
              <a:t>إجراءات </a:t>
            </a:r>
            <a:r>
              <a:rPr lang="ar-MA" sz="4800" dirty="0" err="1" smtClean="0">
                <a:solidFill>
                  <a:srgbClr val="FFFF00"/>
                </a:solidFill>
                <a:cs typeface="Andalus" pitchFamily="2" charset="-78"/>
              </a:rPr>
              <a:t>التدبيرية</a:t>
            </a:r>
            <a:r>
              <a:rPr lang="ar-MA" sz="4800" dirty="0" smtClean="0">
                <a:solidFill>
                  <a:srgbClr val="FFFF00"/>
                </a:solidFill>
                <a:cs typeface="Andalus" pitchFamily="2" charset="-78"/>
              </a:rPr>
              <a:t>  لامتحانات البك</a:t>
            </a:r>
            <a:r>
              <a:rPr lang="ar-SA" sz="4800" dirty="0" smtClean="0">
                <a:solidFill>
                  <a:srgbClr val="FFFF00"/>
                </a:solidFill>
                <a:cs typeface="Andalus" pitchFamily="2" charset="-78"/>
              </a:rPr>
              <a:t>ا</a:t>
            </a:r>
            <a:r>
              <a:rPr lang="ar-MA" sz="4800" dirty="0" err="1" smtClean="0">
                <a:solidFill>
                  <a:srgbClr val="FFFF00"/>
                </a:solidFill>
                <a:cs typeface="Andalus" pitchFamily="2" charset="-78"/>
              </a:rPr>
              <a:t>لوريا</a:t>
            </a:r>
            <a:endParaRPr lang="fr-FR" sz="4800" dirty="0" smtClean="0">
              <a:solidFill>
                <a:srgbClr val="FFFF00"/>
              </a:solidFill>
              <a:latin typeface="Times New Roman" pitchFamily="18" charset="0"/>
              <a:cs typeface="Andalus" pitchFamily="2" charset="-78"/>
            </a:endParaRPr>
          </a:p>
        </p:txBody>
      </p:sp>
      <p:sp>
        <p:nvSpPr>
          <p:cNvPr id="9" name="Espace réservé du numéro de diapositive 22"/>
          <p:cNvSpPr txBox="1">
            <a:spLocks/>
          </p:cNvSpPr>
          <p:nvPr/>
        </p:nvSpPr>
        <p:spPr>
          <a:xfrm>
            <a:off x="3714744" y="6357958"/>
            <a:ext cx="714380" cy="428604"/>
          </a:xfrm>
          <a:prstGeom prst="rect">
            <a:avLst/>
          </a:prstGeom>
          <a:noFill/>
        </p:spPr>
        <p:txBody>
          <a:bodyPr/>
          <a:lstStyle>
            <a:lvl1pPr>
              <a:defRPr b="1">
                <a:solidFill>
                  <a:schemeClr val="tx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A5AB2C6E-67A8-49C2-ABC0-4A8B27FD5DFE}" type="slidenum">
              <a:rPr kumimoji="0" lang="fr-FR" b="1" i="0" u="none" strike="noStrike" kern="1200" cap="none" spc="0" normalizeH="0" baseline="0" noProof="0" smtClean="0">
                <a:ln>
                  <a:noFill/>
                </a:ln>
                <a:solidFill>
                  <a:schemeClr val="tx1"/>
                </a:solidFill>
                <a:effectLst/>
                <a:uLnTx/>
                <a:uFillTx/>
                <a:latin typeface="Sakkal Majalla" pitchFamily="2" charset="-78"/>
                <a:cs typeface="Sakkal Majalla" pitchFamily="2" charset="-78"/>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fr-FR" b="1" i="0" u="none" strike="noStrike" kern="1200" cap="none" spc="0" normalizeH="0" baseline="0" noProof="0" dirty="0">
              <a:ln>
                <a:noFill/>
              </a:ln>
              <a:solidFill>
                <a:schemeClr val="tx1"/>
              </a:solidFill>
              <a:effectLst/>
              <a:uLnTx/>
              <a:uFillTx/>
              <a:latin typeface="Sakkal Majalla" pitchFamily="2" charset="-78"/>
              <a:cs typeface="Sakkal Majalla" pitchFamily="2" charset="-78"/>
            </a:endParaRPr>
          </a:p>
        </p:txBody>
      </p:sp>
      <p:sp>
        <p:nvSpPr>
          <p:cNvPr id="25" name="Rectangle 24"/>
          <p:cNvSpPr/>
          <p:nvPr/>
        </p:nvSpPr>
        <p:spPr>
          <a:xfrm>
            <a:off x="0" y="3214686"/>
            <a:ext cx="8001056" cy="1477328"/>
          </a:xfrm>
          <a:prstGeom prst="rect">
            <a:avLst/>
          </a:prstGeom>
        </p:spPr>
        <p:txBody>
          <a:bodyPr wrap="square">
            <a:spAutoFit/>
          </a:bodyPr>
          <a:lstStyle/>
          <a:p>
            <a:pPr algn="just" rtl="1"/>
            <a:endParaRPr lang="ar-MA" b="1" dirty="0" smtClean="0"/>
          </a:p>
          <a:p>
            <a:pPr algn="just" rtl="1"/>
            <a:endParaRPr lang="ar-MA" b="1" dirty="0" smtClean="0"/>
          </a:p>
          <a:p>
            <a:pPr algn="just" rtl="1">
              <a:buFont typeface="Wingdings" pitchFamily="2" charset="2"/>
              <a:buChar char="q"/>
            </a:pPr>
            <a:endParaRPr lang="ar-MA" b="1" dirty="0" smtClean="0"/>
          </a:p>
          <a:p>
            <a:pPr algn="just" rtl="1"/>
            <a:endParaRPr lang="ar-MA" b="1" dirty="0" smtClean="0"/>
          </a:p>
          <a:p>
            <a:pPr algn="just" rtl="1">
              <a:buFont typeface="Wingdings" pitchFamily="2" charset="2"/>
              <a:buChar char="q"/>
            </a:pPr>
            <a:endParaRPr lang="fr-FR" dirty="0"/>
          </a:p>
        </p:txBody>
      </p:sp>
      <p:sp>
        <p:nvSpPr>
          <p:cNvPr id="26" name="Rectangle à coins arrondis 25">
            <a:hlinkClick r:id="rId3" action="ppaction://hlinkfile"/>
          </p:cNvPr>
          <p:cNvSpPr/>
          <p:nvPr/>
        </p:nvSpPr>
        <p:spPr bwMode="auto">
          <a:xfrm>
            <a:off x="7500958" y="1214422"/>
            <a:ext cx="1500198" cy="4929222"/>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ar-MA" sz="2400" dirty="0" smtClean="0">
                <a:latin typeface="Times New Roman" pitchFamily="18" charset="0"/>
                <a:cs typeface="Times New Roman" pitchFamily="18" charset="0"/>
              </a:rPr>
              <a:t> </a:t>
            </a:r>
          </a:p>
          <a:p>
            <a:pPr algn="r" eaLnBrk="0" fontAlgn="base" hangingPunct="0">
              <a:spcBef>
                <a:spcPct val="0"/>
              </a:spcBef>
              <a:spcAft>
                <a:spcPct val="0"/>
              </a:spcAft>
            </a:pPr>
            <a:r>
              <a:rPr lang="ar-MA" sz="2400" b="1" u="sng" dirty="0" smtClean="0">
                <a:solidFill>
                  <a:srgbClr val="FF0000"/>
                </a:solidFill>
                <a:latin typeface="Times New Roman" pitchFamily="18" charset="0"/>
                <a:cs typeface="Times New Roman" pitchFamily="18" charset="0"/>
              </a:rPr>
              <a:t>ثالثا:</a:t>
            </a:r>
          </a:p>
          <a:p>
            <a:pPr algn="r" eaLnBrk="0" fontAlgn="base" hangingPunct="0">
              <a:spcBef>
                <a:spcPct val="0"/>
              </a:spcBef>
              <a:spcAft>
                <a:spcPct val="0"/>
              </a:spcAft>
            </a:pPr>
            <a:r>
              <a:rPr lang="ar-MA" sz="2400" b="1" u="sng" dirty="0" smtClean="0">
                <a:solidFill>
                  <a:srgbClr val="0000FF"/>
                </a:solidFill>
                <a:latin typeface="Times New Roman" pitchFamily="18" charset="0"/>
                <a:ea typeface="ＭＳ Ｐゴシック" pitchFamily="1" charset="-128"/>
                <a:cs typeface="Times New Roman" pitchFamily="18" charset="0"/>
              </a:rPr>
              <a:t>دور المؤسسات التربوية مراكز الامتحان</a:t>
            </a:r>
            <a:endParaRPr lang="ar-MA" sz="2400" b="1" dirty="0" smtClean="0">
              <a:solidFill>
                <a:srgbClr val="FF0000"/>
              </a:solidFill>
              <a:latin typeface="Times New Roman" pitchFamily="18" charset="0"/>
              <a:ea typeface="ＭＳ Ｐゴシック" pitchFamily="1" charset="-128"/>
              <a:cs typeface="Times New Roman" pitchFamily="18" charset="0"/>
            </a:endParaRPr>
          </a:p>
          <a:p>
            <a:pPr algn="r" eaLnBrk="0" fontAlgn="base" hangingPunct="0">
              <a:spcBef>
                <a:spcPct val="0"/>
              </a:spcBef>
              <a:spcAft>
                <a:spcPct val="0"/>
              </a:spcAft>
            </a:pPr>
            <a:endParaRPr lang="ar-MA" sz="2400" b="1" dirty="0" smtClean="0">
              <a:solidFill>
                <a:srgbClr val="FF0000"/>
              </a:solidFill>
              <a:latin typeface="Times New Roman" pitchFamily="18" charset="0"/>
              <a:ea typeface="ＭＳ Ｐゴシック" pitchFamily="1" charset="-128"/>
              <a:cs typeface="Times New Roman" pitchFamily="18" charset="0"/>
            </a:endParaRPr>
          </a:p>
          <a:p>
            <a:pPr algn="r" eaLnBrk="0" fontAlgn="base" hangingPunct="0">
              <a:spcBef>
                <a:spcPct val="0"/>
              </a:spcBef>
              <a:spcAft>
                <a:spcPct val="0"/>
              </a:spcAft>
            </a:pPr>
            <a:r>
              <a:rPr lang="ar-MA" sz="2400" b="1" dirty="0" smtClean="0">
                <a:solidFill>
                  <a:srgbClr val="FF0000"/>
                </a:solidFill>
                <a:latin typeface="Times New Roman" pitchFamily="18" charset="0"/>
                <a:ea typeface="ＭＳ Ｐゴシック" pitchFamily="1" charset="-128"/>
                <a:cs typeface="Times New Roman" pitchFamily="18" charset="0"/>
              </a:rPr>
              <a:t>(خلال فترة الامتحان      -</a:t>
            </a:r>
            <a:r>
              <a:rPr lang="ar-MA" sz="2400" b="1" dirty="0" smtClean="0">
                <a:solidFill>
                  <a:srgbClr val="0000FF"/>
                </a:solidFill>
                <a:latin typeface="Times New Roman" pitchFamily="18" charset="0"/>
                <a:ea typeface="ＭＳ Ｐゴシック" pitchFamily="1" charset="-128"/>
                <a:cs typeface="Times New Roman" pitchFamily="18" charset="0"/>
              </a:rPr>
              <a:t>تابع-</a:t>
            </a:r>
            <a:r>
              <a:rPr lang="ar-MA" sz="2400" b="1" dirty="0" smtClean="0">
                <a:solidFill>
                  <a:srgbClr val="FF0000"/>
                </a:solidFill>
                <a:latin typeface="Times New Roman" pitchFamily="18" charset="0"/>
                <a:ea typeface="ＭＳ Ｐゴシック" pitchFamily="1" charset="-128"/>
                <a:cs typeface="Times New Roman" pitchFamily="18" charset="0"/>
              </a:rPr>
              <a:t>)</a:t>
            </a:r>
            <a:endParaRPr lang="ar-MA" sz="2800" b="1" dirty="0" smtClean="0">
              <a:solidFill>
                <a:srgbClr val="FF0000"/>
              </a:solidFill>
              <a:latin typeface="Times New Roman" pitchFamily="18" charset="0"/>
              <a:ea typeface="ＭＳ Ｐゴシック" pitchFamily="1" charset="-128"/>
              <a:cs typeface="Times New Roman" pitchFamily="18" charset="0"/>
            </a:endParaRPr>
          </a:p>
          <a:p>
            <a:pPr eaLnBrk="0" fontAlgn="base" hangingPunct="0">
              <a:spcBef>
                <a:spcPct val="0"/>
              </a:spcBef>
              <a:spcAft>
                <a:spcPct val="0"/>
              </a:spcAft>
            </a:pPr>
            <a:endParaRPr kumimoji="0" lang="ar-MA" sz="2400" b="0" i="0" u="none" strike="noStrike" cap="none" normalizeH="0" baseline="0" dirty="0" smtClean="0">
              <a:ln>
                <a:noFill/>
              </a:ln>
              <a:solidFill>
                <a:schemeClr val="tx1"/>
              </a:solidFill>
              <a:effectLst/>
              <a:latin typeface="Times New Roman" pitchFamily="18" charset="0"/>
              <a:ea typeface="ＭＳ Ｐゴシック" pitchFamily="1" charset="-128"/>
              <a:cs typeface="Times New Roman" pitchFamily="18" charset="0"/>
            </a:endParaRPr>
          </a:p>
          <a:p>
            <a:pPr eaLnBrk="0" fontAlgn="base" hangingPunct="0">
              <a:spcBef>
                <a:spcPct val="0"/>
              </a:spcBef>
              <a:spcAft>
                <a:spcPct val="0"/>
              </a:spcAft>
            </a:pPr>
            <a:endParaRPr kumimoji="0" lang="fr-FR"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27" name="Arrondir un rectangle à un seul coin 26">
            <a:hlinkClick r:id="rId4" action="ppaction://hlinkfile"/>
          </p:cNvPr>
          <p:cNvSpPr/>
          <p:nvPr/>
        </p:nvSpPr>
        <p:spPr bwMode="auto">
          <a:xfrm>
            <a:off x="71406" y="1000108"/>
            <a:ext cx="6858048" cy="642942"/>
          </a:xfrm>
          <a:prstGeom prst="round1Rect">
            <a:avLst/>
          </a:prstGeom>
          <a:solidFill>
            <a:srgbClr val="FF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2000" b="1" dirty="0" smtClean="0">
                <a:solidFill>
                  <a:srgbClr val="000000"/>
                </a:solidFill>
                <a:latin typeface="Sakkal Majalla" pitchFamily="2" charset="-78"/>
                <a:ea typeface="AF_Najed"/>
                <a:cs typeface="Sakkal Majalla" pitchFamily="2" charset="-78"/>
              </a:rPr>
              <a:t>في حالة غياب </a:t>
            </a:r>
            <a:r>
              <a:rPr lang="ar-MA" sz="2000" b="1" dirty="0" err="1" smtClean="0">
                <a:solidFill>
                  <a:srgbClr val="000000"/>
                </a:solidFill>
                <a:latin typeface="Sakkal Majalla" pitchFamily="2" charset="-78"/>
                <a:ea typeface="AF_Najed"/>
                <a:cs typeface="Sakkal Majalla" pitchFamily="2" charset="-78"/>
              </a:rPr>
              <a:t>المترشح</a:t>
            </a:r>
            <a:r>
              <a:rPr lang="ar-MA" sz="2000" b="1" dirty="0" smtClean="0">
                <a:solidFill>
                  <a:srgbClr val="000000"/>
                </a:solidFill>
                <a:latin typeface="Sakkal Majalla" pitchFamily="2" charset="-78"/>
                <a:ea typeface="AF_Najed"/>
                <a:cs typeface="Sakkal Majalla" pitchFamily="2" charset="-78"/>
              </a:rPr>
              <a:t> ،تعبأ ورقة الغياب </a:t>
            </a:r>
            <a:r>
              <a:rPr lang="ar-MA" sz="2000" b="1" dirty="0" smtClean="0">
                <a:solidFill>
                  <a:srgbClr val="FF0000"/>
                </a:solidFill>
                <a:latin typeface="Sakkal Majalla" pitchFamily="2" charset="-78"/>
                <a:ea typeface="AF_Najed"/>
                <a:cs typeface="Sakkal Majalla" pitchFamily="2" charset="-78"/>
              </a:rPr>
              <a:t>(صفراء)</a:t>
            </a:r>
            <a:r>
              <a:rPr lang="ar-MA" sz="2000" b="1" dirty="0" smtClean="0">
                <a:solidFill>
                  <a:srgbClr val="000000"/>
                </a:solidFill>
                <a:latin typeface="Sakkal Majalla" pitchFamily="2" charset="-78"/>
                <a:ea typeface="AF_Najed"/>
                <a:cs typeface="Sakkal Majalla" pitchFamily="2" charset="-78"/>
              </a:rPr>
              <a:t>  وتتضمن جميع المعلومات المتعلقة </a:t>
            </a:r>
            <a:r>
              <a:rPr lang="ar-MA" sz="2000" b="1" dirty="0" err="1" smtClean="0">
                <a:solidFill>
                  <a:srgbClr val="000000"/>
                </a:solidFill>
                <a:latin typeface="Sakkal Majalla" pitchFamily="2" charset="-78"/>
                <a:ea typeface="AF_Najed"/>
                <a:cs typeface="Sakkal Majalla" pitchFamily="2" charset="-78"/>
              </a:rPr>
              <a:t>به</a:t>
            </a:r>
            <a:r>
              <a:rPr lang="ar-MA" sz="2000" b="1" dirty="0" smtClean="0">
                <a:solidFill>
                  <a:srgbClr val="000000"/>
                </a:solidFill>
                <a:latin typeface="Sakkal Majalla" pitchFamily="2" charset="-78"/>
                <a:ea typeface="AF_Najed"/>
                <a:cs typeface="Sakkal Majalla" pitchFamily="2" charset="-78"/>
              </a:rPr>
              <a:t> ويختم رأسها بخاتم المؤسسة وترتب ضمن أوراق التحرير.</a:t>
            </a:r>
            <a:endParaRPr lang="ar-SA" sz="2000" b="1" dirty="0" smtClean="0">
              <a:solidFill>
                <a:srgbClr val="000000"/>
              </a:solidFill>
              <a:latin typeface="Sakkal Majalla" pitchFamily="2" charset="-78"/>
              <a:ea typeface="AF_Najed"/>
              <a:cs typeface="Sakkal Majalla" pitchFamily="2" charset="-78"/>
            </a:endParaRPr>
          </a:p>
        </p:txBody>
      </p:sp>
      <p:sp>
        <p:nvSpPr>
          <p:cNvPr id="29" name="Arrondir un rectangle à un seul coin 28">
            <a:hlinkClick r:id="rId4" action="ppaction://hlinkfile"/>
          </p:cNvPr>
          <p:cNvSpPr/>
          <p:nvPr/>
        </p:nvSpPr>
        <p:spPr bwMode="auto">
          <a:xfrm>
            <a:off x="71406" y="1700808"/>
            <a:ext cx="6786610" cy="585184"/>
          </a:xfrm>
          <a:prstGeom prst="round1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b="1" dirty="0" smtClean="0">
                <a:solidFill>
                  <a:schemeClr val="bg1"/>
                </a:solidFill>
                <a:latin typeface="Sakkal Majalla" pitchFamily="2" charset="-78"/>
                <a:ea typeface="AF_Najed"/>
                <a:cs typeface="Sakkal Majalla" pitchFamily="2" charset="-78"/>
              </a:rPr>
              <a:t>السهر على توقيع جميع </a:t>
            </a:r>
            <a:r>
              <a:rPr lang="ar-MA" b="1" dirty="0" err="1" smtClean="0">
                <a:solidFill>
                  <a:schemeClr val="bg1"/>
                </a:solidFill>
                <a:latin typeface="Sakkal Majalla" pitchFamily="2" charset="-78"/>
                <a:ea typeface="AF_Najed"/>
                <a:cs typeface="Sakkal Majalla" pitchFamily="2" charset="-78"/>
              </a:rPr>
              <a:t>المترشحين</a:t>
            </a:r>
            <a:r>
              <a:rPr lang="ar-MA" b="1" dirty="0" smtClean="0">
                <a:solidFill>
                  <a:schemeClr val="bg1"/>
                </a:solidFill>
                <a:latin typeface="Sakkal Majalla" pitchFamily="2" charset="-78"/>
                <a:ea typeface="AF_Najed"/>
                <a:cs typeface="Sakkal Majalla" pitchFamily="2" charset="-78"/>
              </a:rPr>
              <a:t> الحاضرين في لوائح </a:t>
            </a:r>
            <a:r>
              <a:rPr lang="ar-MA" b="1" dirty="0" err="1" smtClean="0">
                <a:solidFill>
                  <a:schemeClr val="bg1"/>
                </a:solidFill>
                <a:latin typeface="Sakkal Majalla" pitchFamily="2" charset="-78"/>
                <a:ea typeface="AF_Najed"/>
                <a:cs typeface="Sakkal Majalla" pitchFamily="2" charset="-78"/>
              </a:rPr>
              <a:t>الحضورمع</a:t>
            </a:r>
            <a:r>
              <a:rPr lang="ar-MA" b="1" dirty="0" smtClean="0">
                <a:solidFill>
                  <a:schemeClr val="bg1"/>
                </a:solidFill>
                <a:latin typeface="Sakkal Majalla" pitchFamily="2" charset="-78"/>
                <a:ea typeface="AF_Najed"/>
                <a:cs typeface="Sakkal Majalla" pitchFamily="2" charset="-78"/>
              </a:rPr>
              <a:t> إثبات كلمة غائب بالنسبة للمتغيبين؛ أو غاش بالنسبة لحالات الغش</a:t>
            </a:r>
          </a:p>
        </p:txBody>
      </p:sp>
      <p:sp>
        <p:nvSpPr>
          <p:cNvPr id="30" name="Arrondir un rectangle à un seul coin 29">
            <a:hlinkClick r:id="rId4" action="ppaction://hlinkfile"/>
          </p:cNvPr>
          <p:cNvSpPr/>
          <p:nvPr/>
        </p:nvSpPr>
        <p:spPr bwMode="auto">
          <a:xfrm>
            <a:off x="71406" y="2357430"/>
            <a:ext cx="6786610" cy="571504"/>
          </a:xfrm>
          <a:prstGeom prst="round1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b="1" dirty="0" smtClean="0">
                <a:solidFill>
                  <a:srgbClr val="000000"/>
                </a:solidFill>
                <a:latin typeface="Sakkal Majalla" pitchFamily="2" charset="-78"/>
                <a:ea typeface="AF_Najed"/>
                <a:cs typeface="Sakkal Majalla" pitchFamily="2" charset="-78"/>
              </a:rPr>
              <a:t>في حالة الغش، تعبأ ورقة الغش </a:t>
            </a:r>
            <a:r>
              <a:rPr lang="ar-MA" b="1" dirty="0" smtClean="0">
                <a:solidFill>
                  <a:srgbClr val="006600"/>
                </a:solidFill>
                <a:latin typeface="Sakkal Majalla" pitchFamily="2" charset="-78"/>
                <a:ea typeface="AF_Najed"/>
                <a:cs typeface="Sakkal Majalla" pitchFamily="2" charset="-78"/>
              </a:rPr>
              <a:t>(خضراء) </a:t>
            </a:r>
            <a:r>
              <a:rPr lang="ar-MA" b="1" dirty="0" smtClean="0">
                <a:solidFill>
                  <a:srgbClr val="000000"/>
                </a:solidFill>
                <a:latin typeface="Sakkal Majalla" pitchFamily="2" charset="-78"/>
                <a:ea typeface="AF_Najed"/>
                <a:cs typeface="Sakkal Majalla" pitchFamily="2" charset="-78"/>
              </a:rPr>
              <a:t>وتتضمن جميع المعلومات المتعلقة </a:t>
            </a:r>
            <a:r>
              <a:rPr lang="ar-MA" b="1" dirty="0" err="1" smtClean="0">
                <a:solidFill>
                  <a:srgbClr val="000000"/>
                </a:solidFill>
                <a:latin typeface="Sakkal Majalla" pitchFamily="2" charset="-78"/>
                <a:ea typeface="AF_Najed"/>
                <a:cs typeface="Sakkal Majalla" pitchFamily="2" charset="-78"/>
              </a:rPr>
              <a:t>به</a:t>
            </a:r>
            <a:r>
              <a:rPr lang="ar-MA" b="1" dirty="0" smtClean="0">
                <a:solidFill>
                  <a:srgbClr val="000000"/>
                </a:solidFill>
                <a:latin typeface="Sakkal Majalla" pitchFamily="2" charset="-78"/>
                <a:ea typeface="AF_Najed"/>
                <a:cs typeface="Sakkal Majalla" pitchFamily="2" charset="-78"/>
              </a:rPr>
              <a:t> ويختم رأسها بخاتم المؤسسة وترتب ضمن أوراق التحرير</a:t>
            </a:r>
            <a:endParaRPr lang="fr-FR" b="1" dirty="0" smtClean="0">
              <a:solidFill>
                <a:srgbClr val="000000"/>
              </a:solidFill>
              <a:latin typeface="Sakkal Majalla" pitchFamily="2" charset="-78"/>
              <a:ea typeface="AF_Najed"/>
              <a:cs typeface="Sakkal Majalla" pitchFamily="2" charset="-78"/>
            </a:endParaRPr>
          </a:p>
        </p:txBody>
      </p:sp>
      <p:sp>
        <p:nvSpPr>
          <p:cNvPr id="32" name="Arrondir un rectangle à un seul coin 31">
            <a:hlinkClick r:id="rId4" action="ppaction://hlinkfile"/>
          </p:cNvPr>
          <p:cNvSpPr/>
          <p:nvPr/>
        </p:nvSpPr>
        <p:spPr bwMode="auto">
          <a:xfrm>
            <a:off x="0" y="3000372"/>
            <a:ext cx="6858048" cy="500066"/>
          </a:xfrm>
          <a:prstGeom prst="round1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1600" b="1" dirty="0" smtClean="0">
                <a:latin typeface="Sakkal Majalla" pitchFamily="2" charset="-78"/>
                <a:ea typeface="AF_Najed"/>
                <a:cs typeface="Sakkal Majalla" pitchFamily="2" charset="-78"/>
              </a:rPr>
              <a:t>لا يسمح </a:t>
            </a:r>
            <a:r>
              <a:rPr lang="ar-MA" sz="1600" b="1" dirty="0" err="1" smtClean="0">
                <a:latin typeface="Sakkal Majalla" pitchFamily="2" charset="-78"/>
                <a:ea typeface="AF_Najed"/>
                <a:cs typeface="Sakkal Majalla" pitchFamily="2" charset="-78"/>
              </a:rPr>
              <a:t>للمترشح</a:t>
            </a:r>
            <a:r>
              <a:rPr lang="ar-MA" sz="1600" b="1" dirty="0" smtClean="0">
                <a:latin typeface="Sakkal Majalla" pitchFamily="2" charset="-78"/>
                <a:ea typeface="AF_Najed"/>
                <a:cs typeface="Sakkal Majalla" pitchFamily="2" charset="-78"/>
              </a:rPr>
              <a:t> بمغادرة قاعة </a:t>
            </a:r>
            <a:r>
              <a:rPr lang="ar-MA" sz="1600" b="1" dirty="0" err="1" smtClean="0">
                <a:latin typeface="Sakkal Majalla" pitchFamily="2" charset="-78"/>
                <a:ea typeface="AF_Najed"/>
                <a:cs typeface="Sakkal Majalla" pitchFamily="2" charset="-78"/>
              </a:rPr>
              <a:t>ا</a:t>
            </a:r>
            <a:r>
              <a:rPr lang="ar-SA" sz="1600" b="1" dirty="0" smtClean="0">
                <a:latin typeface="Sakkal Majalla" pitchFamily="2" charset="-78"/>
                <a:ea typeface="AF_Najed"/>
                <a:cs typeface="Sakkal Majalla" pitchFamily="2" charset="-78"/>
              </a:rPr>
              <a:t>لا</a:t>
            </a:r>
            <a:r>
              <a:rPr lang="ar-MA" sz="1600" b="1" dirty="0" err="1" smtClean="0">
                <a:latin typeface="Sakkal Majalla" pitchFamily="2" charset="-78"/>
                <a:ea typeface="AF_Najed"/>
                <a:cs typeface="Sakkal Majalla" pitchFamily="2" charset="-78"/>
              </a:rPr>
              <a:t>متحان</a:t>
            </a:r>
            <a:r>
              <a:rPr lang="ar-MA" sz="1600" b="1" dirty="0" smtClean="0">
                <a:latin typeface="Sakkal Majalla" pitchFamily="2" charset="-78"/>
                <a:ea typeface="AF_Najed"/>
                <a:cs typeface="Sakkal Majalla" pitchFamily="2" charset="-78"/>
              </a:rPr>
              <a:t> إلا بعد انقضاء نصف الحصة الزمنية المخصصة لمادة </a:t>
            </a:r>
            <a:r>
              <a:rPr lang="ar-MA" sz="1600" b="1" dirty="0" err="1" smtClean="0">
                <a:latin typeface="Sakkal Majalla" pitchFamily="2" charset="-78"/>
                <a:ea typeface="AF_Najed"/>
                <a:cs typeface="Sakkal Majalla" pitchFamily="2" charset="-78"/>
              </a:rPr>
              <a:t>ا</a:t>
            </a:r>
            <a:r>
              <a:rPr lang="ar-SA" sz="1600" b="1" dirty="0" smtClean="0">
                <a:latin typeface="Sakkal Majalla" pitchFamily="2" charset="-78"/>
                <a:ea typeface="AF_Najed"/>
                <a:cs typeface="Sakkal Majalla" pitchFamily="2" charset="-78"/>
              </a:rPr>
              <a:t>لا</a:t>
            </a:r>
            <a:r>
              <a:rPr lang="ar-MA" sz="1600" b="1" dirty="0" err="1" smtClean="0">
                <a:latin typeface="Sakkal Majalla" pitchFamily="2" charset="-78"/>
                <a:ea typeface="AF_Najed"/>
                <a:cs typeface="Sakkal Majalla" pitchFamily="2" charset="-78"/>
              </a:rPr>
              <a:t>ختبار</a:t>
            </a:r>
            <a:endParaRPr lang="fr-FR" sz="1600" b="1" dirty="0" smtClean="0">
              <a:latin typeface="Sakkal Majalla" pitchFamily="2" charset="-78"/>
              <a:ea typeface="AF_Najed"/>
              <a:cs typeface="Sakkal Majalla" pitchFamily="2" charset="-78"/>
            </a:endParaRPr>
          </a:p>
        </p:txBody>
      </p:sp>
      <p:sp>
        <p:nvSpPr>
          <p:cNvPr id="34" name="Rectangle horizontal à deux flèches 33"/>
          <p:cNvSpPr/>
          <p:nvPr/>
        </p:nvSpPr>
        <p:spPr bwMode="auto">
          <a:xfrm>
            <a:off x="6929454" y="1071546"/>
            <a:ext cx="642942" cy="5500726"/>
          </a:xfrm>
          <a:prstGeom prst="leftRightArrow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Arial" charset="0"/>
              <a:ea typeface="ＭＳ Ｐゴシック" pitchFamily="1" charset="-128"/>
            </a:endParaRPr>
          </a:p>
        </p:txBody>
      </p:sp>
      <p:sp>
        <p:nvSpPr>
          <p:cNvPr id="15" name="Arrondir un rectangle à un seul coin 14">
            <a:hlinkClick r:id="rId4" action="ppaction://hlinkfile"/>
          </p:cNvPr>
          <p:cNvSpPr/>
          <p:nvPr/>
        </p:nvSpPr>
        <p:spPr bwMode="auto">
          <a:xfrm>
            <a:off x="0" y="4000504"/>
            <a:ext cx="6857984" cy="500066"/>
          </a:xfrm>
          <a:prstGeom prst="round1Rect">
            <a:avLst/>
          </a:prstGeom>
          <a:solidFill>
            <a:srgbClr val="FF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2400" b="1" dirty="0" smtClean="0">
                <a:solidFill>
                  <a:schemeClr val="bg1"/>
                </a:solidFill>
                <a:latin typeface="Sakkal Majalla" pitchFamily="2" charset="-78"/>
                <a:cs typeface="Sakkal Majalla" pitchFamily="2" charset="-78"/>
              </a:rPr>
              <a:t>تسلم أوراق التحرير مرتبة حسب تسلسل أرقامها إلى كتابة الامتحان</a:t>
            </a:r>
            <a:endParaRPr lang="ar-MA" sz="2400" b="1" dirty="0" smtClean="0">
              <a:solidFill>
                <a:schemeClr val="bg1"/>
              </a:solidFill>
              <a:latin typeface="Sakkal Majalla" pitchFamily="2" charset="-78"/>
              <a:ea typeface="AF_Najed"/>
              <a:cs typeface="Sakkal Majalla" pitchFamily="2" charset="-78"/>
            </a:endParaRPr>
          </a:p>
        </p:txBody>
      </p:sp>
      <p:sp>
        <p:nvSpPr>
          <p:cNvPr id="22" name="Arrondir un rectangle à un seul coin 21">
            <a:hlinkClick r:id="rId4" action="ppaction://hlinkfile"/>
          </p:cNvPr>
          <p:cNvSpPr/>
          <p:nvPr/>
        </p:nvSpPr>
        <p:spPr bwMode="auto">
          <a:xfrm>
            <a:off x="0" y="3571876"/>
            <a:ext cx="6858048" cy="357190"/>
          </a:xfrm>
          <a:prstGeom prst="round1Rect">
            <a:avLst/>
          </a:prstGeom>
          <a:solidFill>
            <a:srgbClr val="FBC7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SA" b="1" dirty="0" smtClean="0">
                <a:solidFill>
                  <a:schemeClr val="bg1"/>
                </a:solidFill>
                <a:latin typeface="Sakkal Majalla" pitchFamily="2" charset="-78"/>
                <a:ea typeface="AF_Najed"/>
                <a:cs typeface="Sakkal Majalla" pitchFamily="2" charset="-78"/>
              </a:rPr>
              <a:t>ضبط الغياب بالنسبة لجميع أصناف </a:t>
            </a:r>
            <a:r>
              <a:rPr lang="ar-SA" b="1" dirty="0" err="1" smtClean="0">
                <a:solidFill>
                  <a:schemeClr val="bg1"/>
                </a:solidFill>
                <a:latin typeface="Sakkal Majalla" pitchFamily="2" charset="-78"/>
                <a:ea typeface="AF_Najed"/>
                <a:cs typeface="Sakkal Majalla" pitchFamily="2" charset="-78"/>
              </a:rPr>
              <a:t>المترشحين</a:t>
            </a:r>
            <a:endParaRPr lang="ar-MA" b="1" dirty="0" smtClean="0">
              <a:solidFill>
                <a:schemeClr val="bg1"/>
              </a:solidFill>
              <a:latin typeface="Sakkal Majalla" pitchFamily="2" charset="-78"/>
              <a:ea typeface="AF_Najed"/>
              <a:cs typeface="Sakkal Majalla" pitchFamily="2" charset="-78"/>
            </a:endParaRPr>
          </a:p>
        </p:txBody>
      </p:sp>
      <p:sp>
        <p:nvSpPr>
          <p:cNvPr id="23" name="Arrondir un rectangle à un seul coin 22">
            <a:hlinkClick r:id="rId4" action="ppaction://hlinkfile"/>
          </p:cNvPr>
          <p:cNvSpPr/>
          <p:nvPr/>
        </p:nvSpPr>
        <p:spPr bwMode="auto">
          <a:xfrm>
            <a:off x="0" y="4572008"/>
            <a:ext cx="6857984" cy="642942"/>
          </a:xfrm>
          <a:prstGeom prst="round1Rect">
            <a:avLst/>
          </a:prstGeom>
          <a:solidFill>
            <a:srgbClr val="80E02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SA" sz="1600" b="1" dirty="0" smtClean="0">
                <a:solidFill>
                  <a:srgbClr val="C00000"/>
                </a:solidFill>
                <a:latin typeface="Sakkal Majalla" pitchFamily="2" charset="-78"/>
                <a:cs typeface="Sakkal Majalla" pitchFamily="2" charset="-78"/>
              </a:rPr>
              <a:t>توضع أوراق التحرير مرتبة حسب </a:t>
            </a:r>
            <a:r>
              <a:rPr lang="ar-MA" sz="1600" b="1" dirty="0" smtClean="0">
                <a:solidFill>
                  <a:srgbClr val="C00000"/>
                </a:solidFill>
                <a:latin typeface="Sakkal Majalla" pitchFamily="2" charset="-78"/>
                <a:cs typeface="Sakkal Majalla" pitchFamily="2" charset="-78"/>
              </a:rPr>
              <a:t>تسلسل </a:t>
            </a:r>
            <a:r>
              <a:rPr lang="ar-SA" sz="1600" b="1" dirty="0" smtClean="0">
                <a:solidFill>
                  <a:srgbClr val="C00000"/>
                </a:solidFill>
                <a:latin typeface="Sakkal Majalla" pitchFamily="2" charset="-78"/>
                <a:cs typeface="Sakkal Majalla" pitchFamily="2" charset="-78"/>
              </a:rPr>
              <a:t>أرقام </a:t>
            </a:r>
            <a:r>
              <a:rPr lang="ar-SA" sz="1600" b="1" dirty="0" err="1" smtClean="0">
                <a:solidFill>
                  <a:srgbClr val="C00000"/>
                </a:solidFill>
                <a:latin typeface="Sakkal Majalla" pitchFamily="2" charset="-78"/>
                <a:cs typeface="Sakkal Majalla" pitchFamily="2" charset="-78"/>
              </a:rPr>
              <a:t>الا</a:t>
            </a:r>
            <a:r>
              <a:rPr lang="ar-MA" sz="1600" b="1" dirty="0" err="1" smtClean="0">
                <a:solidFill>
                  <a:srgbClr val="C00000"/>
                </a:solidFill>
                <a:latin typeface="Sakkal Majalla" pitchFamily="2" charset="-78"/>
                <a:cs typeface="Sakkal Majalla" pitchFamily="2" charset="-78"/>
              </a:rPr>
              <a:t>متحان</a:t>
            </a:r>
            <a:r>
              <a:rPr lang="ar-MA" sz="1600" b="1" dirty="0" smtClean="0">
                <a:solidFill>
                  <a:srgbClr val="C00000"/>
                </a:solidFill>
                <a:latin typeface="Sakkal Majalla" pitchFamily="2" charset="-78"/>
                <a:cs typeface="Sakkal Majalla" pitchFamily="2" charset="-78"/>
              </a:rPr>
              <a:t> </a:t>
            </a:r>
            <a:r>
              <a:rPr lang="ar-SA" sz="1600" b="1" dirty="0" smtClean="0">
                <a:solidFill>
                  <a:srgbClr val="C00000"/>
                </a:solidFill>
                <a:latin typeface="Sakkal Majalla" pitchFamily="2" charset="-78"/>
                <a:cs typeface="Sakkal Majalla" pitchFamily="2" charset="-78"/>
              </a:rPr>
              <a:t>عند انتهاء كل اختبار </a:t>
            </a:r>
            <a:r>
              <a:rPr lang="ar-MA" sz="1600" b="1" dirty="0" smtClean="0">
                <a:solidFill>
                  <a:srgbClr val="C00000"/>
                </a:solidFill>
                <a:latin typeface="Sakkal Majalla" pitchFamily="2" charset="-78"/>
                <a:cs typeface="Sakkal Majalla" pitchFamily="2" charset="-78"/>
              </a:rPr>
              <a:t>في </a:t>
            </a:r>
            <a:r>
              <a:rPr lang="ar-SA" sz="1600" b="1" dirty="0" smtClean="0">
                <a:solidFill>
                  <a:srgbClr val="C00000"/>
                </a:solidFill>
                <a:latin typeface="Sakkal Majalla" pitchFamily="2" charset="-78"/>
                <a:cs typeface="Sakkal Majalla" pitchFamily="2" charset="-78"/>
              </a:rPr>
              <a:t>ظرف </a:t>
            </a:r>
            <a:r>
              <a:rPr lang="ar-SA" sz="1600" b="1" dirty="0" err="1" smtClean="0">
                <a:solidFill>
                  <a:srgbClr val="C00000"/>
                </a:solidFill>
                <a:latin typeface="Sakkal Majalla" pitchFamily="2" charset="-78"/>
                <a:cs typeface="Sakkal Majalla" pitchFamily="2" charset="-78"/>
              </a:rPr>
              <a:t>خ</a:t>
            </a:r>
            <a:r>
              <a:rPr lang="ar-MA" sz="1600" b="1" dirty="0" smtClean="0">
                <a:solidFill>
                  <a:srgbClr val="C00000"/>
                </a:solidFill>
                <a:latin typeface="Sakkal Majalla" pitchFamily="2" charset="-78"/>
                <a:cs typeface="Sakkal Majalla" pitchFamily="2" charset="-78"/>
              </a:rPr>
              <a:t>ا</a:t>
            </a:r>
            <a:r>
              <a:rPr lang="ar-SA" sz="1600" b="1" dirty="0" smtClean="0">
                <a:solidFill>
                  <a:srgbClr val="C00000"/>
                </a:solidFill>
                <a:latin typeface="Sakkal Majalla" pitchFamily="2" charset="-78"/>
                <a:cs typeface="Sakkal Majalla" pitchFamily="2" charset="-78"/>
              </a:rPr>
              <a:t>ص </a:t>
            </a:r>
            <a:r>
              <a:rPr lang="ar-SA" sz="1600" b="1" dirty="0" err="1" smtClean="0">
                <a:solidFill>
                  <a:srgbClr val="C00000"/>
                </a:solidFill>
                <a:latin typeface="Sakkal Majalla" pitchFamily="2" charset="-78"/>
                <a:cs typeface="Sakkal Majalla" pitchFamily="2" charset="-78"/>
              </a:rPr>
              <a:t>ي</a:t>
            </a:r>
            <a:r>
              <a:rPr lang="ar-MA" sz="1600" b="1" dirty="0" smtClean="0">
                <a:solidFill>
                  <a:srgbClr val="C00000"/>
                </a:solidFill>
                <a:latin typeface="Sakkal Majalla" pitchFamily="2" charset="-78"/>
                <a:cs typeface="Sakkal Majalla" pitchFamily="2" charset="-78"/>
              </a:rPr>
              <a:t>حمل </a:t>
            </a:r>
            <a:r>
              <a:rPr lang="ar-MA" sz="1600" b="1" dirty="0" err="1" smtClean="0">
                <a:solidFill>
                  <a:srgbClr val="C00000"/>
                </a:solidFill>
                <a:latin typeface="Sakkal Majalla" pitchFamily="2" charset="-78"/>
                <a:cs typeface="Sakkal Majalla" pitchFamily="2" charset="-78"/>
              </a:rPr>
              <a:t>إ</a:t>
            </a:r>
            <a:r>
              <a:rPr lang="ar-SA" sz="1600" b="1" dirty="0" smtClean="0">
                <a:solidFill>
                  <a:srgbClr val="C00000"/>
                </a:solidFill>
                <a:latin typeface="Sakkal Majalla" pitchFamily="2" charset="-78"/>
                <a:cs typeface="Sakkal Majalla" pitchFamily="2" charset="-78"/>
              </a:rPr>
              <a:t>سم المركز، النيابة،</a:t>
            </a:r>
            <a:r>
              <a:rPr lang="ar-MA" sz="1600" b="1" dirty="0" smtClean="0">
                <a:solidFill>
                  <a:srgbClr val="C00000"/>
                </a:solidFill>
                <a:latin typeface="Sakkal Majalla" pitchFamily="2" charset="-78"/>
                <a:cs typeface="Sakkal Majalla" pitchFamily="2" charset="-78"/>
              </a:rPr>
              <a:t>الشعبة أو المسلك،المادة،</a:t>
            </a:r>
            <a:r>
              <a:rPr lang="ar-SA" sz="1600" b="1" dirty="0" smtClean="0">
                <a:solidFill>
                  <a:srgbClr val="C00000"/>
                </a:solidFill>
                <a:latin typeface="Sakkal Majalla" pitchFamily="2" charset="-78"/>
                <a:cs typeface="Sakkal Majalla" pitchFamily="2" charset="-78"/>
              </a:rPr>
              <a:t> نوع الامتحان، عدد المتغيبين</a:t>
            </a:r>
            <a:r>
              <a:rPr lang="ar-MA" sz="1600" b="1" dirty="0" smtClean="0">
                <a:solidFill>
                  <a:srgbClr val="C00000"/>
                </a:solidFill>
                <a:latin typeface="Sakkal Majalla" pitchFamily="2" charset="-78"/>
                <a:cs typeface="Sakkal Majalla" pitchFamily="2" charset="-78"/>
              </a:rPr>
              <a:t>  </a:t>
            </a:r>
            <a:r>
              <a:rPr lang="ar-SA" sz="1600" b="1" dirty="0" smtClean="0">
                <a:solidFill>
                  <a:srgbClr val="C00000"/>
                </a:solidFill>
                <a:latin typeface="Sakkal Majalla" pitchFamily="2" charset="-78"/>
                <a:cs typeface="Sakkal Majalla" pitchFamily="2" charset="-78"/>
              </a:rPr>
              <a:t>و أرقامهم</a:t>
            </a:r>
            <a:endParaRPr lang="ar-MA" sz="1600" b="1" dirty="0" smtClean="0">
              <a:solidFill>
                <a:srgbClr val="C00000"/>
              </a:solidFill>
              <a:latin typeface="Sakkal Majalla" pitchFamily="2" charset="-78"/>
              <a:ea typeface="AF_Najed"/>
              <a:cs typeface="Sakkal Majalla" pitchFamily="2" charset="-78"/>
            </a:endParaRPr>
          </a:p>
        </p:txBody>
      </p:sp>
      <p:sp>
        <p:nvSpPr>
          <p:cNvPr id="24" name="Arrondir un rectangle à un seul coin 23">
            <a:hlinkClick r:id="rId4" action="ppaction://hlinkfile"/>
          </p:cNvPr>
          <p:cNvSpPr/>
          <p:nvPr/>
        </p:nvSpPr>
        <p:spPr bwMode="auto">
          <a:xfrm>
            <a:off x="0" y="5286388"/>
            <a:ext cx="6857984" cy="428628"/>
          </a:xfrm>
          <a:prstGeom prst="round1Rect">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SA" sz="2800" b="1" dirty="0" smtClean="0">
                <a:solidFill>
                  <a:schemeClr val="bg1"/>
                </a:solidFill>
                <a:latin typeface="Sakkal Majalla" pitchFamily="2" charset="-78"/>
                <a:cs typeface="Sakkal Majalla" pitchFamily="2" charset="-78"/>
              </a:rPr>
              <a:t>يغلق ويختم الظرف أمام لجنة كتابة الامتحان</a:t>
            </a:r>
            <a:endParaRPr lang="ar-MA" sz="2800" b="1" dirty="0" smtClean="0">
              <a:solidFill>
                <a:schemeClr val="bg1"/>
              </a:solidFill>
              <a:latin typeface="Sakkal Majalla" pitchFamily="2" charset="-78"/>
              <a:ea typeface="AF_Najed"/>
              <a:cs typeface="Sakkal Majalla" pitchFamily="2" charset="-78"/>
            </a:endParaRPr>
          </a:p>
        </p:txBody>
      </p:sp>
      <p:sp>
        <p:nvSpPr>
          <p:cNvPr id="31" name="Arrondir un rectangle à un seul coin 30">
            <a:hlinkClick r:id="rId4" action="ppaction://hlinkfile"/>
          </p:cNvPr>
          <p:cNvSpPr/>
          <p:nvPr/>
        </p:nvSpPr>
        <p:spPr bwMode="auto">
          <a:xfrm>
            <a:off x="0" y="5786454"/>
            <a:ext cx="6857984" cy="642942"/>
          </a:xfrm>
          <a:prstGeom prst="round1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lnSpc>
                <a:spcPct val="105000"/>
              </a:lnSpc>
              <a:spcBef>
                <a:spcPct val="50000"/>
              </a:spcBef>
              <a:buClr>
                <a:srgbClr val="FF0000"/>
              </a:buClr>
            </a:pPr>
            <a:r>
              <a:rPr lang="ar-MA" b="1" dirty="0" smtClean="0">
                <a:solidFill>
                  <a:schemeClr val="bg1"/>
                </a:solidFill>
                <a:latin typeface="Sakkal Majalla" pitchFamily="2" charset="-78"/>
                <a:cs typeface="Sakkal Majalla" pitchFamily="2" charset="-78"/>
              </a:rPr>
              <a:t>توضع مطبوعات الإجراء والمحاضر الجماعية لتوقيعات </a:t>
            </a:r>
            <a:r>
              <a:rPr lang="ar-MA" b="1" dirty="0" err="1" smtClean="0">
                <a:solidFill>
                  <a:schemeClr val="bg1"/>
                </a:solidFill>
                <a:latin typeface="Sakkal Majalla" pitchFamily="2" charset="-78"/>
                <a:cs typeface="Sakkal Majalla" pitchFamily="2" charset="-78"/>
              </a:rPr>
              <a:t>المترشحين</a:t>
            </a:r>
            <a:r>
              <a:rPr lang="ar-MA" b="1" dirty="0" smtClean="0">
                <a:solidFill>
                  <a:schemeClr val="bg1"/>
                </a:solidFill>
                <a:latin typeface="Sakkal Majalla" pitchFamily="2" charset="-78"/>
                <a:cs typeface="Sakkal Majalla" pitchFamily="2" charset="-78"/>
              </a:rPr>
              <a:t> وتقارير الغش موقعة في </a:t>
            </a:r>
            <a:r>
              <a:rPr lang="ar-MA" b="1" dirty="0" err="1" smtClean="0">
                <a:solidFill>
                  <a:schemeClr val="bg1"/>
                </a:solidFill>
                <a:latin typeface="Sakkal Majalla" pitchFamily="2" charset="-78"/>
                <a:cs typeface="Sakkal Majalla" pitchFamily="2" charset="-78"/>
              </a:rPr>
              <a:t>أظرفة</a:t>
            </a:r>
            <a:r>
              <a:rPr lang="ar-MA" b="1" dirty="0" smtClean="0">
                <a:solidFill>
                  <a:schemeClr val="bg1"/>
                </a:solidFill>
                <a:latin typeface="Sakkal Majalla" pitchFamily="2" charset="-78"/>
                <a:cs typeface="Sakkal Majalla" pitchFamily="2" charset="-78"/>
              </a:rPr>
              <a:t> منفصلة تحمل </a:t>
            </a:r>
            <a:r>
              <a:rPr lang="ar-MA" b="1" dirty="0" err="1" smtClean="0">
                <a:solidFill>
                  <a:schemeClr val="bg1"/>
                </a:solidFill>
                <a:latin typeface="Sakkal Majalla" pitchFamily="2" charset="-78"/>
                <a:cs typeface="Sakkal Majalla" pitchFamily="2" charset="-78"/>
              </a:rPr>
              <a:t>إ</a:t>
            </a:r>
            <a:r>
              <a:rPr lang="ar-SA" b="1" dirty="0" smtClean="0">
                <a:solidFill>
                  <a:schemeClr val="bg1"/>
                </a:solidFill>
                <a:latin typeface="Sakkal Majalla" pitchFamily="2" charset="-78"/>
                <a:cs typeface="Sakkal Majalla" pitchFamily="2" charset="-78"/>
              </a:rPr>
              <a:t>سم المركز، النيابة،</a:t>
            </a:r>
            <a:r>
              <a:rPr lang="ar-MA" b="1" dirty="0" smtClean="0">
                <a:solidFill>
                  <a:schemeClr val="bg1"/>
                </a:solidFill>
                <a:latin typeface="Sakkal Majalla" pitchFamily="2" charset="-78"/>
                <a:cs typeface="Sakkal Majalla" pitchFamily="2" charset="-78"/>
              </a:rPr>
              <a:t>الشعبة أو المسلك،المادة،</a:t>
            </a:r>
            <a:r>
              <a:rPr lang="ar-SA" b="1" dirty="0" smtClean="0">
                <a:solidFill>
                  <a:schemeClr val="bg1"/>
                </a:solidFill>
                <a:latin typeface="Sakkal Majalla" pitchFamily="2" charset="-78"/>
                <a:cs typeface="Sakkal Majalla" pitchFamily="2" charset="-78"/>
              </a:rPr>
              <a:t> نوع الامتحان،</a:t>
            </a:r>
            <a:endParaRPr lang="ar-MA" b="1" dirty="0" smtClean="0">
              <a:solidFill>
                <a:schemeClr val="bg1"/>
              </a:solidFill>
              <a:latin typeface="Sakkal Majalla" pitchFamily="2" charset="-78"/>
              <a:cs typeface="Sakkal Majalla"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6">
                                            <p:txEl>
                                              <p:pRg st="1" end="1"/>
                                            </p:txEl>
                                          </p:spTgt>
                                        </p:tgtEl>
                                        <p:attrNameLst>
                                          <p:attrName>style.visibility</p:attrName>
                                        </p:attrNameLst>
                                      </p:cBhvr>
                                      <p:to>
                                        <p:strVal val="visible"/>
                                      </p:to>
                                    </p:set>
                                    <p:anim calcmode="lin" valueType="num">
                                      <p:cBhvr>
                                        <p:cTn id="7" dur="500" decel="50000" fill="hold">
                                          <p:stCondLst>
                                            <p:cond delay="0"/>
                                          </p:stCondLst>
                                        </p:cTn>
                                        <p:tgtEl>
                                          <p:spTgt spid="26">
                                            <p:txEl>
                                              <p:pRg st="1" end="1"/>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6">
                                            <p:txEl>
                                              <p:pRg st="1" end="1"/>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6">
                                            <p:txEl>
                                              <p:pRg st="1" end="1"/>
                                            </p:txEl>
                                          </p:spTgt>
                                        </p:tgtEl>
                                        <p:attrNameLst>
                                          <p:attrName>ppt_w</p:attrName>
                                        </p:attrNameLst>
                                      </p:cBhvr>
                                      <p:tavLst>
                                        <p:tav tm="0">
                                          <p:val>
                                            <p:strVal val="#ppt_w*.05"/>
                                          </p:val>
                                        </p:tav>
                                        <p:tav tm="100000">
                                          <p:val>
                                            <p:strVal val="#ppt_w"/>
                                          </p:val>
                                        </p:tav>
                                      </p:tavLst>
                                    </p:anim>
                                    <p:anim calcmode="lin" valueType="num">
                                      <p:cBhvr>
                                        <p:cTn id="10" dur="1000" fill="hold"/>
                                        <p:tgtEl>
                                          <p:spTgt spid="26">
                                            <p:txEl>
                                              <p:pRg st="1" end="1"/>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6">
                                            <p:txEl>
                                              <p:pRg st="1" end="1"/>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6">
                                            <p:txEl>
                                              <p:pRg st="1" end="1"/>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6">
                                            <p:txEl>
                                              <p:pRg st="1" end="1"/>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6">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26">
                                            <p:txEl>
                                              <p:pRg st="2" end="2"/>
                                            </p:txEl>
                                          </p:spTgt>
                                        </p:tgtEl>
                                        <p:attrNameLst>
                                          <p:attrName>style.visibility</p:attrName>
                                        </p:attrNameLst>
                                      </p:cBhvr>
                                      <p:to>
                                        <p:strVal val="visible"/>
                                      </p:to>
                                    </p:set>
                                    <p:anim calcmode="lin" valueType="num">
                                      <p:cBhvr>
                                        <p:cTn id="19" dur="500" decel="50000" fill="hold">
                                          <p:stCondLst>
                                            <p:cond delay="0"/>
                                          </p:stCondLst>
                                        </p:cTn>
                                        <p:tgtEl>
                                          <p:spTgt spid="26">
                                            <p:txEl>
                                              <p:pRg st="2" end="2"/>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6">
                                            <p:txEl>
                                              <p:pRg st="2" end="2"/>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6">
                                            <p:txEl>
                                              <p:pRg st="2" end="2"/>
                                            </p:txEl>
                                          </p:spTgt>
                                        </p:tgtEl>
                                        <p:attrNameLst>
                                          <p:attrName>ppt_w</p:attrName>
                                        </p:attrNameLst>
                                      </p:cBhvr>
                                      <p:tavLst>
                                        <p:tav tm="0">
                                          <p:val>
                                            <p:strVal val="#ppt_w*.05"/>
                                          </p:val>
                                        </p:tav>
                                        <p:tav tm="100000">
                                          <p:val>
                                            <p:strVal val="#ppt_w"/>
                                          </p:val>
                                        </p:tav>
                                      </p:tavLst>
                                    </p:anim>
                                    <p:anim calcmode="lin" valueType="num">
                                      <p:cBhvr>
                                        <p:cTn id="22" dur="1000" fill="hold"/>
                                        <p:tgtEl>
                                          <p:spTgt spid="26">
                                            <p:txEl>
                                              <p:pRg st="2" end="2"/>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6">
                                            <p:txEl>
                                              <p:pRg st="2" end="2"/>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6">
                                            <p:txEl>
                                              <p:pRg st="2" end="2"/>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6">
                                            <p:txEl>
                                              <p:pRg st="2" end="2"/>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26">
                                            <p:txEl>
                                              <p:pRg st="4" end="4"/>
                                            </p:txEl>
                                          </p:spTgt>
                                        </p:tgtEl>
                                        <p:attrNameLst>
                                          <p:attrName>style.visibility</p:attrName>
                                        </p:attrNameLst>
                                      </p:cBhvr>
                                      <p:to>
                                        <p:strVal val="visible"/>
                                      </p:to>
                                    </p:set>
                                    <p:anim calcmode="lin" valueType="num">
                                      <p:cBhvr>
                                        <p:cTn id="31" dur="500" decel="50000" fill="hold">
                                          <p:stCondLst>
                                            <p:cond delay="0"/>
                                          </p:stCondLst>
                                        </p:cTn>
                                        <p:tgtEl>
                                          <p:spTgt spid="26">
                                            <p:txEl>
                                              <p:pRg st="4" end="4"/>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6">
                                            <p:txEl>
                                              <p:pRg st="4" end="4"/>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6">
                                            <p:txEl>
                                              <p:pRg st="4" end="4"/>
                                            </p:txEl>
                                          </p:spTgt>
                                        </p:tgtEl>
                                        <p:attrNameLst>
                                          <p:attrName>ppt_w</p:attrName>
                                        </p:attrNameLst>
                                      </p:cBhvr>
                                      <p:tavLst>
                                        <p:tav tm="0">
                                          <p:val>
                                            <p:strVal val="#ppt_w*.05"/>
                                          </p:val>
                                        </p:tav>
                                        <p:tav tm="100000">
                                          <p:val>
                                            <p:strVal val="#ppt_w"/>
                                          </p:val>
                                        </p:tav>
                                      </p:tavLst>
                                    </p:anim>
                                    <p:anim calcmode="lin" valueType="num">
                                      <p:cBhvr>
                                        <p:cTn id="34" dur="1000" fill="hold"/>
                                        <p:tgtEl>
                                          <p:spTgt spid="26">
                                            <p:txEl>
                                              <p:pRg st="4" end="4"/>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6">
                                            <p:txEl>
                                              <p:pRg st="4" end="4"/>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6">
                                            <p:txEl>
                                              <p:pRg st="4" end="4"/>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6">
                                            <p:txEl>
                                              <p:pRg st="4" end="4"/>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6">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checkerboard(across)">
                                      <p:cBhvr>
                                        <p:cTn id="43" dur="500"/>
                                        <p:tgtEl>
                                          <p:spTgt spid="27"/>
                                        </p:tgtEl>
                                      </p:cBhvr>
                                    </p:animEffect>
                                  </p:childTnLst>
                                </p:cTn>
                              </p:par>
                            </p:childTnLst>
                          </p:cTn>
                        </p:par>
                      </p:childTnLst>
                    </p:cTn>
                  </p:par>
                  <p:par>
                    <p:cTn id="44" fill="hold">
                      <p:stCondLst>
                        <p:cond delay="indefinite"/>
                      </p:stCondLst>
                      <p:childTnLst>
                        <p:par>
                          <p:cTn id="45" fill="hold">
                            <p:stCondLst>
                              <p:cond delay="0"/>
                            </p:stCondLst>
                            <p:childTnLst>
                              <p:par>
                                <p:cTn id="46" presetID="5" presetClass="entr" presetSubtype="10" fill="hold" grpId="0" nodeType="click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checkerboard(across)">
                                      <p:cBhvr>
                                        <p:cTn id="48" dur="500"/>
                                        <p:tgtEl>
                                          <p:spTgt spid="29"/>
                                        </p:tgtEl>
                                      </p:cBhvr>
                                    </p:animEffect>
                                  </p:childTnLst>
                                </p:cTn>
                              </p:par>
                            </p:childTnLst>
                          </p:cTn>
                        </p:par>
                      </p:childTnLst>
                    </p:cTn>
                  </p:par>
                  <p:par>
                    <p:cTn id="49" fill="hold">
                      <p:stCondLst>
                        <p:cond delay="indefinite"/>
                      </p:stCondLst>
                      <p:childTnLst>
                        <p:par>
                          <p:cTn id="50" fill="hold">
                            <p:stCondLst>
                              <p:cond delay="0"/>
                            </p:stCondLst>
                            <p:childTnLst>
                              <p:par>
                                <p:cTn id="51" presetID="5" presetClass="entr" presetSubtype="10" fill="hold" grpId="0" nodeType="click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checkerboard(across)">
                                      <p:cBhvr>
                                        <p:cTn id="53" dur="500"/>
                                        <p:tgtEl>
                                          <p:spTgt spid="30"/>
                                        </p:tgtEl>
                                      </p:cBhvr>
                                    </p:animEffect>
                                  </p:childTnLst>
                                </p:cTn>
                              </p:par>
                            </p:childTnLst>
                          </p:cTn>
                        </p:par>
                      </p:childTnLst>
                    </p:cTn>
                  </p:par>
                  <p:par>
                    <p:cTn id="54" fill="hold">
                      <p:stCondLst>
                        <p:cond delay="indefinite"/>
                      </p:stCondLst>
                      <p:childTnLst>
                        <p:par>
                          <p:cTn id="55" fill="hold">
                            <p:stCondLst>
                              <p:cond delay="0"/>
                            </p:stCondLst>
                            <p:childTnLst>
                              <p:par>
                                <p:cTn id="56" presetID="5" presetClass="entr" presetSubtype="10" fill="hold" grpId="0" nodeType="clickEffect">
                                  <p:stCondLst>
                                    <p:cond delay="0"/>
                                  </p:stCondLst>
                                  <p:childTnLst>
                                    <p:set>
                                      <p:cBhvr>
                                        <p:cTn id="57" dur="1" fill="hold">
                                          <p:stCondLst>
                                            <p:cond delay="0"/>
                                          </p:stCondLst>
                                        </p:cTn>
                                        <p:tgtEl>
                                          <p:spTgt spid="32"/>
                                        </p:tgtEl>
                                        <p:attrNameLst>
                                          <p:attrName>style.visibility</p:attrName>
                                        </p:attrNameLst>
                                      </p:cBhvr>
                                      <p:to>
                                        <p:strVal val="visible"/>
                                      </p:to>
                                    </p:set>
                                    <p:animEffect transition="in" filter="checkerboard(across)">
                                      <p:cBhvr>
                                        <p:cTn id="58" dur="500"/>
                                        <p:tgtEl>
                                          <p:spTgt spid="32"/>
                                        </p:tgtEl>
                                      </p:cBhvr>
                                    </p:animEffect>
                                  </p:childTnLst>
                                </p:cTn>
                              </p:par>
                            </p:childTnLst>
                          </p:cTn>
                        </p:par>
                      </p:childTnLst>
                    </p:cTn>
                  </p:par>
                  <p:par>
                    <p:cTn id="59" fill="hold">
                      <p:stCondLst>
                        <p:cond delay="indefinite"/>
                      </p:stCondLst>
                      <p:childTnLst>
                        <p:par>
                          <p:cTn id="60" fill="hold">
                            <p:stCondLst>
                              <p:cond delay="0"/>
                            </p:stCondLst>
                            <p:childTnLst>
                              <p:par>
                                <p:cTn id="61" presetID="5" presetClass="entr" presetSubtype="10" fill="hold" grpId="0" nodeType="click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checkerboard(across)">
                                      <p:cBhvr>
                                        <p:cTn id="63" dur="500"/>
                                        <p:tgtEl>
                                          <p:spTgt spid="15"/>
                                        </p:tgtEl>
                                      </p:cBhvr>
                                    </p:animEffect>
                                  </p:childTnLst>
                                </p:cTn>
                              </p:par>
                            </p:childTnLst>
                          </p:cTn>
                        </p:par>
                      </p:childTnLst>
                    </p:cTn>
                  </p:par>
                  <p:par>
                    <p:cTn id="64" fill="hold">
                      <p:stCondLst>
                        <p:cond delay="indefinite"/>
                      </p:stCondLst>
                      <p:childTnLst>
                        <p:par>
                          <p:cTn id="65" fill="hold">
                            <p:stCondLst>
                              <p:cond delay="0"/>
                            </p:stCondLst>
                            <p:childTnLst>
                              <p:par>
                                <p:cTn id="66" presetID="5" presetClass="entr" presetSubtype="10" fill="hold" grpId="0" nodeType="click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checkerboard(across)">
                                      <p:cBhvr>
                                        <p:cTn id="68" dur="500"/>
                                        <p:tgtEl>
                                          <p:spTgt spid="22"/>
                                        </p:tgtEl>
                                      </p:cBhvr>
                                    </p:animEffect>
                                  </p:childTnLst>
                                </p:cTn>
                              </p:par>
                            </p:childTnLst>
                          </p:cTn>
                        </p:par>
                      </p:childTnLst>
                    </p:cTn>
                  </p:par>
                  <p:par>
                    <p:cTn id="69" fill="hold">
                      <p:stCondLst>
                        <p:cond delay="indefinite"/>
                      </p:stCondLst>
                      <p:childTnLst>
                        <p:par>
                          <p:cTn id="70" fill="hold">
                            <p:stCondLst>
                              <p:cond delay="0"/>
                            </p:stCondLst>
                            <p:childTnLst>
                              <p:par>
                                <p:cTn id="71" presetID="5" presetClass="entr" presetSubtype="10" fill="hold" grpId="0" nodeType="clickEffect">
                                  <p:stCondLst>
                                    <p:cond delay="0"/>
                                  </p:stCondLst>
                                  <p:childTnLst>
                                    <p:set>
                                      <p:cBhvr>
                                        <p:cTn id="72" dur="1" fill="hold">
                                          <p:stCondLst>
                                            <p:cond delay="0"/>
                                          </p:stCondLst>
                                        </p:cTn>
                                        <p:tgtEl>
                                          <p:spTgt spid="23"/>
                                        </p:tgtEl>
                                        <p:attrNameLst>
                                          <p:attrName>style.visibility</p:attrName>
                                        </p:attrNameLst>
                                      </p:cBhvr>
                                      <p:to>
                                        <p:strVal val="visible"/>
                                      </p:to>
                                    </p:set>
                                    <p:animEffect transition="in" filter="checkerboard(across)">
                                      <p:cBhvr>
                                        <p:cTn id="73" dur="500"/>
                                        <p:tgtEl>
                                          <p:spTgt spid="23"/>
                                        </p:tgtEl>
                                      </p:cBhvr>
                                    </p:animEffect>
                                  </p:childTnLst>
                                </p:cTn>
                              </p:par>
                            </p:childTnLst>
                          </p:cTn>
                        </p:par>
                      </p:childTnLst>
                    </p:cTn>
                  </p:par>
                  <p:par>
                    <p:cTn id="74" fill="hold">
                      <p:stCondLst>
                        <p:cond delay="indefinite"/>
                      </p:stCondLst>
                      <p:childTnLst>
                        <p:par>
                          <p:cTn id="75" fill="hold">
                            <p:stCondLst>
                              <p:cond delay="0"/>
                            </p:stCondLst>
                            <p:childTnLst>
                              <p:par>
                                <p:cTn id="76" presetID="5" presetClass="entr" presetSubtype="10" fill="hold" grpId="0" nodeType="clickEffect">
                                  <p:stCondLst>
                                    <p:cond delay="0"/>
                                  </p:stCondLst>
                                  <p:childTnLst>
                                    <p:set>
                                      <p:cBhvr>
                                        <p:cTn id="77" dur="1" fill="hold">
                                          <p:stCondLst>
                                            <p:cond delay="0"/>
                                          </p:stCondLst>
                                        </p:cTn>
                                        <p:tgtEl>
                                          <p:spTgt spid="24"/>
                                        </p:tgtEl>
                                        <p:attrNameLst>
                                          <p:attrName>style.visibility</p:attrName>
                                        </p:attrNameLst>
                                      </p:cBhvr>
                                      <p:to>
                                        <p:strVal val="visible"/>
                                      </p:to>
                                    </p:set>
                                    <p:animEffect transition="in" filter="checkerboard(across)">
                                      <p:cBhvr>
                                        <p:cTn id="78" dur="500"/>
                                        <p:tgtEl>
                                          <p:spTgt spid="24"/>
                                        </p:tgtEl>
                                      </p:cBhvr>
                                    </p:animEffect>
                                  </p:childTnLst>
                                </p:cTn>
                              </p:par>
                            </p:childTnLst>
                          </p:cTn>
                        </p:par>
                      </p:childTnLst>
                    </p:cTn>
                  </p:par>
                  <p:par>
                    <p:cTn id="79" fill="hold">
                      <p:stCondLst>
                        <p:cond delay="indefinite"/>
                      </p:stCondLst>
                      <p:childTnLst>
                        <p:par>
                          <p:cTn id="80" fill="hold">
                            <p:stCondLst>
                              <p:cond delay="0"/>
                            </p:stCondLst>
                            <p:childTnLst>
                              <p:par>
                                <p:cTn id="81" presetID="5" presetClass="entr" presetSubtype="10" fill="hold" grpId="0" nodeType="click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checkerboard(across)">
                                      <p:cBhvr>
                                        <p:cTn id="83"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9" grpId="0" animBg="1"/>
      <p:bldP spid="30" grpId="0" animBg="1"/>
      <p:bldP spid="32" grpId="0" animBg="1"/>
      <p:bldP spid="15" grpId="0" animBg="1"/>
      <p:bldP spid="22" grpId="0" animBg="1"/>
      <p:bldP spid="23" grpId="0" animBg="1"/>
      <p:bldP spid="24" grpId="0" animBg="1"/>
      <p:bldP spid="3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0" y="0"/>
            <a:ext cx="9144000" cy="1071546"/>
          </a:xfrm>
          <a:noFill/>
          <a:ln w="9525">
            <a:noFill/>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defRPr/>
            </a:pPr>
            <a:r>
              <a:rPr lang="ar-MA" sz="4800" dirty="0" err="1" smtClean="0">
                <a:solidFill>
                  <a:srgbClr val="FFFF00"/>
                </a:solidFill>
                <a:cs typeface="Andalus" pitchFamily="2" charset="-78"/>
              </a:rPr>
              <a:t>ال</a:t>
            </a:r>
            <a:r>
              <a:rPr lang="ar-SA" sz="4800" dirty="0" smtClean="0">
                <a:solidFill>
                  <a:srgbClr val="FFFF00"/>
                </a:solidFill>
                <a:cs typeface="Andalus" pitchFamily="2" charset="-78"/>
              </a:rPr>
              <a:t>إجراءات </a:t>
            </a:r>
            <a:r>
              <a:rPr lang="ar-MA" sz="4800" dirty="0" err="1" smtClean="0">
                <a:solidFill>
                  <a:srgbClr val="FFFF00"/>
                </a:solidFill>
                <a:cs typeface="Andalus" pitchFamily="2" charset="-78"/>
              </a:rPr>
              <a:t>التدبيرية</a:t>
            </a:r>
            <a:r>
              <a:rPr lang="ar-MA" sz="4800" dirty="0" smtClean="0">
                <a:solidFill>
                  <a:srgbClr val="FFFF00"/>
                </a:solidFill>
                <a:cs typeface="Andalus" pitchFamily="2" charset="-78"/>
              </a:rPr>
              <a:t>  لامتحانات البك</a:t>
            </a:r>
            <a:r>
              <a:rPr lang="ar-SA" sz="4800" dirty="0" smtClean="0">
                <a:solidFill>
                  <a:srgbClr val="FFFF00"/>
                </a:solidFill>
                <a:cs typeface="Andalus" pitchFamily="2" charset="-78"/>
              </a:rPr>
              <a:t>ا</a:t>
            </a:r>
            <a:r>
              <a:rPr lang="ar-MA" sz="4800" dirty="0" err="1" smtClean="0">
                <a:solidFill>
                  <a:srgbClr val="FFFF00"/>
                </a:solidFill>
                <a:cs typeface="Andalus" pitchFamily="2" charset="-78"/>
              </a:rPr>
              <a:t>لوريا</a:t>
            </a:r>
            <a:endParaRPr lang="fr-FR" sz="4800" dirty="0" smtClean="0">
              <a:solidFill>
                <a:srgbClr val="FFFF00"/>
              </a:solidFill>
              <a:latin typeface="Times New Roman" pitchFamily="18" charset="0"/>
              <a:cs typeface="Andalus" pitchFamily="2" charset="-78"/>
            </a:endParaRPr>
          </a:p>
        </p:txBody>
      </p:sp>
      <p:sp>
        <p:nvSpPr>
          <p:cNvPr id="4" name="Rectangle 3"/>
          <p:cNvSpPr/>
          <p:nvPr/>
        </p:nvSpPr>
        <p:spPr>
          <a:xfrm>
            <a:off x="928662" y="1142984"/>
            <a:ext cx="8001056" cy="1477328"/>
          </a:xfrm>
          <a:prstGeom prst="rect">
            <a:avLst/>
          </a:prstGeom>
        </p:spPr>
        <p:txBody>
          <a:bodyPr wrap="square">
            <a:spAutoFit/>
          </a:bodyPr>
          <a:lstStyle/>
          <a:p>
            <a:pPr algn="just" rtl="1"/>
            <a:endParaRPr lang="ar-MA" b="1" dirty="0" smtClean="0"/>
          </a:p>
          <a:p>
            <a:pPr algn="just" rtl="1"/>
            <a:endParaRPr lang="ar-MA" b="1" dirty="0" smtClean="0"/>
          </a:p>
          <a:p>
            <a:pPr algn="just" rtl="1">
              <a:buFont typeface="Wingdings" pitchFamily="2" charset="2"/>
              <a:buChar char="q"/>
            </a:pPr>
            <a:endParaRPr lang="ar-MA" b="1" dirty="0" smtClean="0"/>
          </a:p>
          <a:p>
            <a:pPr algn="just" rtl="1"/>
            <a:endParaRPr lang="ar-MA" b="1" dirty="0" smtClean="0"/>
          </a:p>
          <a:p>
            <a:pPr algn="just" rtl="1">
              <a:buFont typeface="Wingdings" pitchFamily="2" charset="2"/>
              <a:buChar char="q"/>
            </a:pPr>
            <a:endParaRPr lang="fr-FR" dirty="0"/>
          </a:p>
        </p:txBody>
      </p:sp>
      <p:sp>
        <p:nvSpPr>
          <p:cNvPr id="9" name="Espace réservé du numéro de diapositive 22"/>
          <p:cNvSpPr txBox="1">
            <a:spLocks/>
          </p:cNvSpPr>
          <p:nvPr/>
        </p:nvSpPr>
        <p:spPr>
          <a:xfrm>
            <a:off x="3714744" y="6024732"/>
            <a:ext cx="714380" cy="428604"/>
          </a:xfrm>
          <a:prstGeom prst="rect">
            <a:avLst/>
          </a:prstGeom>
          <a:noFill/>
        </p:spPr>
        <p:txBody>
          <a:bodyPr/>
          <a:lstStyle>
            <a:lvl1pPr>
              <a:defRPr b="1">
                <a:solidFill>
                  <a:schemeClr val="tx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A5AB2C6E-67A8-49C2-ABC0-4A8B27FD5DFE}" type="slidenum">
              <a:rPr kumimoji="0" lang="fr-FR" sz="1600" b="1" i="0" u="none" strike="noStrike" kern="1200" cap="none" spc="0" normalizeH="0" baseline="0" noProof="0" smtClean="0">
                <a:ln>
                  <a:noFill/>
                </a:ln>
                <a:solidFill>
                  <a:schemeClr val="tx1"/>
                </a:solidFill>
                <a:effectLst/>
                <a:uLnTx/>
                <a:uFillTx/>
                <a:latin typeface="Sakkal Majalla" pitchFamily="2" charset="-78"/>
                <a:cs typeface="Sakkal Majalla" pitchFamily="2" charset="-78"/>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fr-FR" sz="1600" b="1" i="0" u="none" strike="noStrike" kern="1200" cap="none" spc="0" normalizeH="0" baseline="0" noProof="0" dirty="0">
              <a:ln>
                <a:noFill/>
              </a:ln>
              <a:solidFill>
                <a:schemeClr val="tx1"/>
              </a:solidFill>
              <a:effectLst/>
              <a:uLnTx/>
              <a:uFillTx/>
              <a:latin typeface="Sakkal Majalla" pitchFamily="2" charset="-78"/>
              <a:cs typeface="Sakkal Majalla" pitchFamily="2" charset="-78"/>
            </a:endParaRPr>
          </a:p>
        </p:txBody>
      </p:sp>
      <p:sp>
        <p:nvSpPr>
          <p:cNvPr id="24" name="Rectangle 23"/>
          <p:cNvSpPr/>
          <p:nvPr/>
        </p:nvSpPr>
        <p:spPr>
          <a:xfrm>
            <a:off x="0" y="3143248"/>
            <a:ext cx="8001056" cy="1477328"/>
          </a:xfrm>
          <a:prstGeom prst="rect">
            <a:avLst/>
          </a:prstGeom>
        </p:spPr>
        <p:txBody>
          <a:bodyPr wrap="square">
            <a:spAutoFit/>
          </a:bodyPr>
          <a:lstStyle/>
          <a:p>
            <a:pPr algn="just" rtl="1"/>
            <a:endParaRPr lang="ar-MA" b="1" dirty="0" smtClean="0"/>
          </a:p>
          <a:p>
            <a:pPr algn="just" rtl="1"/>
            <a:endParaRPr lang="ar-MA" b="1" dirty="0" smtClean="0"/>
          </a:p>
          <a:p>
            <a:pPr algn="just" rtl="1">
              <a:buFont typeface="Wingdings" pitchFamily="2" charset="2"/>
              <a:buChar char="q"/>
            </a:pPr>
            <a:endParaRPr lang="ar-MA" b="1" dirty="0" smtClean="0"/>
          </a:p>
          <a:p>
            <a:pPr algn="just" rtl="1"/>
            <a:endParaRPr lang="ar-MA" b="1" dirty="0" smtClean="0"/>
          </a:p>
          <a:p>
            <a:pPr algn="just" rtl="1">
              <a:buFont typeface="Wingdings" pitchFamily="2" charset="2"/>
              <a:buChar char="q"/>
            </a:pPr>
            <a:endParaRPr lang="fr-FR" dirty="0"/>
          </a:p>
        </p:txBody>
      </p:sp>
      <p:sp>
        <p:nvSpPr>
          <p:cNvPr id="25" name="Rectangle à coins arrondis 24">
            <a:hlinkClick r:id="rId2" action="ppaction://hlinkfile"/>
          </p:cNvPr>
          <p:cNvSpPr/>
          <p:nvPr/>
        </p:nvSpPr>
        <p:spPr bwMode="auto">
          <a:xfrm>
            <a:off x="7500958" y="1285860"/>
            <a:ext cx="1500198" cy="4500594"/>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ar-MA" sz="2400" dirty="0" smtClean="0">
                <a:latin typeface="Times New Roman" pitchFamily="18" charset="0"/>
                <a:cs typeface="Times New Roman" pitchFamily="18" charset="0"/>
              </a:rPr>
              <a:t> </a:t>
            </a:r>
          </a:p>
          <a:p>
            <a:pPr eaLnBrk="0" fontAlgn="base" hangingPunct="0">
              <a:spcBef>
                <a:spcPct val="0"/>
              </a:spcBef>
              <a:spcAft>
                <a:spcPct val="0"/>
              </a:spcAft>
            </a:pPr>
            <a:endParaRPr lang="ar-MA" sz="2400" dirty="0" smtClean="0">
              <a:latin typeface="Times New Roman" pitchFamily="18" charset="0"/>
              <a:cs typeface="Times New Roman" pitchFamily="18" charset="0"/>
            </a:endParaRPr>
          </a:p>
          <a:p>
            <a:pPr algn="r" eaLnBrk="0" fontAlgn="base" hangingPunct="0">
              <a:spcBef>
                <a:spcPct val="0"/>
              </a:spcBef>
              <a:spcAft>
                <a:spcPct val="0"/>
              </a:spcAft>
            </a:pPr>
            <a:r>
              <a:rPr lang="ar-SA" sz="2400" b="1" u="sng" dirty="0" smtClean="0">
                <a:solidFill>
                  <a:srgbClr val="FF0000"/>
                </a:solidFill>
                <a:latin typeface="Times New Roman" pitchFamily="18" charset="0"/>
                <a:cs typeface="Times New Roman" pitchFamily="18" charset="0"/>
              </a:rPr>
              <a:t>رابعا:</a:t>
            </a:r>
            <a:endParaRPr lang="ar-MA" sz="2400" b="1" u="sng" dirty="0" smtClean="0">
              <a:solidFill>
                <a:srgbClr val="FF0000"/>
              </a:solidFill>
              <a:latin typeface="Times New Roman" pitchFamily="18" charset="0"/>
              <a:cs typeface="Times New Roman" pitchFamily="18" charset="0"/>
            </a:endParaRPr>
          </a:p>
          <a:p>
            <a:pPr algn="r" eaLnBrk="0" fontAlgn="base" hangingPunct="0">
              <a:spcBef>
                <a:spcPct val="0"/>
              </a:spcBef>
              <a:spcAft>
                <a:spcPct val="0"/>
              </a:spcAft>
            </a:pPr>
            <a:r>
              <a:rPr lang="ar-MA" sz="2400" b="1" u="sng" dirty="0" smtClean="0">
                <a:solidFill>
                  <a:srgbClr val="0000FF"/>
                </a:solidFill>
                <a:latin typeface="Times New Roman" pitchFamily="18" charset="0"/>
                <a:ea typeface="ＭＳ Ｐゴシック" pitchFamily="1" charset="-128"/>
                <a:cs typeface="Times New Roman" pitchFamily="18" charset="0"/>
              </a:rPr>
              <a:t>دور المؤسسات التربوية</a:t>
            </a:r>
            <a:r>
              <a:rPr lang="ar-SA" sz="2400" b="1" u="sng" dirty="0" smtClean="0">
                <a:solidFill>
                  <a:srgbClr val="0000FF"/>
                </a:solidFill>
                <a:latin typeface="Times New Roman" pitchFamily="18" charset="0"/>
                <a:ea typeface="ＭＳ Ｐゴシック" pitchFamily="1" charset="-128"/>
                <a:cs typeface="Times New Roman" pitchFamily="18" charset="0"/>
              </a:rPr>
              <a:t>:</a:t>
            </a:r>
            <a:r>
              <a:rPr lang="ar-MA" sz="2400" b="1" u="sng" dirty="0" smtClean="0">
                <a:solidFill>
                  <a:srgbClr val="0000FF"/>
                </a:solidFill>
                <a:latin typeface="Times New Roman" pitchFamily="18" charset="0"/>
                <a:ea typeface="ＭＳ Ｐゴシック" pitchFamily="1" charset="-128"/>
                <a:cs typeface="Times New Roman" pitchFamily="18" charset="0"/>
              </a:rPr>
              <a:t> </a:t>
            </a:r>
            <a:r>
              <a:rPr lang="ar-MA" sz="2400" b="1" u="sng" dirty="0" smtClean="0">
                <a:solidFill>
                  <a:schemeClr val="accent2"/>
                </a:solidFill>
                <a:latin typeface="Times New Roman" pitchFamily="18" charset="0"/>
                <a:ea typeface="ＭＳ Ｐゴシック" pitchFamily="1" charset="-128"/>
                <a:cs typeface="Times New Roman" pitchFamily="18" charset="0"/>
              </a:rPr>
              <a:t>مراكز </a:t>
            </a:r>
            <a:endParaRPr lang="ar-SA" sz="2400" b="1" u="sng" dirty="0" smtClean="0">
              <a:solidFill>
                <a:schemeClr val="accent2"/>
              </a:solidFill>
              <a:latin typeface="Times New Roman" pitchFamily="18" charset="0"/>
              <a:ea typeface="ＭＳ Ｐゴシック" pitchFamily="1" charset="-128"/>
              <a:cs typeface="Times New Roman" pitchFamily="18" charset="0"/>
            </a:endParaRPr>
          </a:p>
          <a:p>
            <a:pPr algn="r" eaLnBrk="0" fontAlgn="base" hangingPunct="0">
              <a:spcBef>
                <a:spcPct val="0"/>
              </a:spcBef>
              <a:spcAft>
                <a:spcPct val="0"/>
              </a:spcAft>
            </a:pPr>
            <a:r>
              <a:rPr lang="ar-SA" sz="2400" b="1" u="sng" dirty="0" smtClean="0">
                <a:solidFill>
                  <a:schemeClr val="accent2"/>
                </a:solidFill>
                <a:latin typeface="Times New Roman" pitchFamily="18" charset="0"/>
                <a:ea typeface="ＭＳ Ｐゴシック" pitchFamily="1" charset="-128"/>
                <a:cs typeface="Times New Roman" pitchFamily="18" charset="0"/>
              </a:rPr>
              <a:t>التصحيح  </a:t>
            </a:r>
          </a:p>
          <a:p>
            <a:pPr algn="r" eaLnBrk="0" fontAlgn="base" hangingPunct="0">
              <a:spcBef>
                <a:spcPct val="0"/>
              </a:spcBef>
              <a:spcAft>
                <a:spcPct val="0"/>
              </a:spcAft>
            </a:pPr>
            <a:r>
              <a:rPr lang="ar-SA" sz="2400" b="1" u="sng" dirty="0" smtClean="0">
                <a:solidFill>
                  <a:schemeClr val="bg1"/>
                </a:solidFill>
                <a:latin typeface="Times New Roman" pitchFamily="18" charset="0"/>
                <a:ea typeface="ＭＳ Ｐゴシック" pitchFamily="1" charset="-128"/>
                <a:cs typeface="Times New Roman" pitchFamily="18" charset="0"/>
              </a:rPr>
              <a:t>1- رئيس المركز</a:t>
            </a:r>
            <a:endParaRPr lang="ar-MA" sz="2400" b="1" dirty="0" smtClean="0">
              <a:solidFill>
                <a:schemeClr val="bg1"/>
              </a:solidFill>
              <a:latin typeface="Times New Roman" pitchFamily="18" charset="0"/>
              <a:ea typeface="ＭＳ Ｐゴシック" pitchFamily="1" charset="-128"/>
              <a:cs typeface="Times New Roman" pitchFamily="18" charset="0"/>
            </a:endParaRPr>
          </a:p>
          <a:p>
            <a:pPr eaLnBrk="0" fontAlgn="base" hangingPunct="0">
              <a:spcBef>
                <a:spcPct val="0"/>
              </a:spcBef>
              <a:spcAft>
                <a:spcPct val="0"/>
              </a:spcAft>
            </a:pPr>
            <a:endParaRPr kumimoji="0" lang="ar-MA" sz="2400" b="0" i="0" u="none" strike="noStrike" cap="none" normalizeH="0" baseline="0" dirty="0" smtClean="0">
              <a:ln>
                <a:noFill/>
              </a:ln>
              <a:solidFill>
                <a:schemeClr val="tx1"/>
              </a:solidFill>
              <a:effectLst/>
              <a:latin typeface="Times New Roman" pitchFamily="18" charset="0"/>
              <a:ea typeface="ＭＳ Ｐゴシック" pitchFamily="1" charset="-128"/>
              <a:cs typeface="Times New Roman" pitchFamily="18" charset="0"/>
            </a:endParaRPr>
          </a:p>
          <a:p>
            <a:pPr eaLnBrk="0" fontAlgn="base" hangingPunct="0">
              <a:spcBef>
                <a:spcPct val="0"/>
              </a:spcBef>
              <a:spcAft>
                <a:spcPct val="0"/>
              </a:spcAft>
            </a:pPr>
            <a:endParaRPr kumimoji="0" lang="fr-FR"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26" name="Arrondir un rectangle à un seul coin 25">
            <a:hlinkClick r:id="rId3" action="ppaction://hlinkfile"/>
          </p:cNvPr>
          <p:cNvSpPr/>
          <p:nvPr/>
        </p:nvSpPr>
        <p:spPr bwMode="auto">
          <a:xfrm>
            <a:off x="71406" y="1412776"/>
            <a:ext cx="6858048" cy="720080"/>
          </a:xfrm>
          <a:prstGeom prst="round1Rect">
            <a:avLst/>
          </a:prstGeom>
          <a:solidFill>
            <a:srgbClr val="FF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SA" sz="2800" b="1" dirty="0" smtClean="0">
                <a:solidFill>
                  <a:schemeClr val="bg1"/>
                </a:solidFill>
                <a:latin typeface="Sakkal Majalla" pitchFamily="2" charset="-78"/>
                <a:ea typeface="ＭＳ Ｐゴシック" pitchFamily="1" charset="-128"/>
                <a:cs typeface="Sakkal Majalla" pitchFamily="2" charset="-78"/>
              </a:rPr>
              <a:t>تحديد لائحة أعضاء كتابة مركز التصحيح والمهام </a:t>
            </a:r>
            <a:r>
              <a:rPr lang="ar-SA" sz="2800" b="1" dirty="0" err="1" smtClean="0">
                <a:solidFill>
                  <a:schemeClr val="bg1"/>
                </a:solidFill>
                <a:latin typeface="Sakkal Majalla" pitchFamily="2" charset="-78"/>
                <a:ea typeface="ＭＳ Ｐゴシック" pitchFamily="1" charset="-128"/>
                <a:cs typeface="Sakkal Majalla" pitchFamily="2" charset="-78"/>
              </a:rPr>
              <a:t>المنوطة</a:t>
            </a:r>
            <a:r>
              <a:rPr lang="ar-SA" sz="2800" b="1" dirty="0" smtClean="0">
                <a:solidFill>
                  <a:schemeClr val="bg1"/>
                </a:solidFill>
                <a:latin typeface="Sakkal Majalla" pitchFamily="2" charset="-78"/>
                <a:ea typeface="ＭＳ Ｐゴシック" pitchFamily="1" charset="-128"/>
                <a:cs typeface="Sakkal Majalla" pitchFamily="2" charset="-78"/>
              </a:rPr>
              <a:t> بكل واحد منهم</a:t>
            </a:r>
            <a:endParaRPr lang="fr-FR" sz="2800" b="1" dirty="0" smtClean="0">
              <a:solidFill>
                <a:schemeClr val="bg1"/>
              </a:solidFill>
              <a:latin typeface="Sakkal Majalla" pitchFamily="2" charset="-78"/>
              <a:ea typeface="ＭＳ Ｐゴシック" pitchFamily="1" charset="-128"/>
              <a:cs typeface="Sakkal Majalla" pitchFamily="2" charset="-78"/>
            </a:endParaRPr>
          </a:p>
        </p:txBody>
      </p:sp>
      <p:sp>
        <p:nvSpPr>
          <p:cNvPr id="27" name="Arrondir un rectangle à un seul coin 26">
            <a:hlinkClick r:id="rId3" action="ppaction://hlinkfile"/>
          </p:cNvPr>
          <p:cNvSpPr/>
          <p:nvPr/>
        </p:nvSpPr>
        <p:spPr bwMode="auto">
          <a:xfrm>
            <a:off x="71406" y="2214554"/>
            <a:ext cx="6858048" cy="357190"/>
          </a:xfrm>
          <a:prstGeom prst="round1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SA" sz="2400" b="1" dirty="0" smtClean="0">
                <a:solidFill>
                  <a:srgbClr val="000000"/>
                </a:solidFill>
                <a:latin typeface="Sakkal Majalla" pitchFamily="2" charset="-78"/>
                <a:ea typeface="AF_Najed"/>
                <a:cs typeface="Sakkal Majalla" pitchFamily="2" charset="-78"/>
              </a:rPr>
              <a:t>تدبير عملية استلام وتسليم </a:t>
            </a:r>
            <a:r>
              <a:rPr lang="ar-SA" sz="2400" b="1" dirty="0" err="1" smtClean="0">
                <a:solidFill>
                  <a:srgbClr val="000000"/>
                </a:solidFill>
                <a:latin typeface="Sakkal Majalla" pitchFamily="2" charset="-78"/>
                <a:ea typeface="AF_Najed"/>
                <a:cs typeface="Sakkal Majalla" pitchFamily="2" charset="-78"/>
              </a:rPr>
              <a:t>أوارق</a:t>
            </a:r>
            <a:r>
              <a:rPr lang="ar-SA" sz="2400" b="1" dirty="0" smtClean="0">
                <a:solidFill>
                  <a:srgbClr val="000000"/>
                </a:solidFill>
                <a:latin typeface="Sakkal Majalla" pitchFamily="2" charset="-78"/>
                <a:ea typeface="AF_Najed"/>
                <a:cs typeface="Sakkal Majalla" pitchFamily="2" charset="-78"/>
              </a:rPr>
              <a:t> التصحيح من وإلى النائب.</a:t>
            </a:r>
            <a:endParaRPr lang="fr-FR" sz="2400" dirty="0" smtClean="0">
              <a:latin typeface="Sakkal Majalla" pitchFamily="2" charset="-78"/>
              <a:ea typeface="ＭＳ Ｐゴシック" pitchFamily="1" charset="-128"/>
              <a:cs typeface="Sakkal Majalla" pitchFamily="2" charset="-78"/>
            </a:endParaRPr>
          </a:p>
        </p:txBody>
      </p:sp>
      <p:sp>
        <p:nvSpPr>
          <p:cNvPr id="28" name="Arrondir un rectangle à un seul coin 27">
            <a:hlinkClick r:id="rId3" action="ppaction://hlinkfile"/>
          </p:cNvPr>
          <p:cNvSpPr/>
          <p:nvPr/>
        </p:nvSpPr>
        <p:spPr bwMode="auto">
          <a:xfrm>
            <a:off x="71406" y="2786058"/>
            <a:ext cx="6858048" cy="357190"/>
          </a:xfrm>
          <a:prstGeom prst="round1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SA" b="1" dirty="0" smtClean="0">
                <a:solidFill>
                  <a:srgbClr val="000000"/>
                </a:solidFill>
                <a:latin typeface="Sakkal Majalla" pitchFamily="2" charset="-78"/>
                <a:ea typeface="AF_Najed"/>
                <a:cs typeface="Sakkal Majalla" pitchFamily="2" charset="-78"/>
              </a:rPr>
              <a:t>توفير الشروط المادية لعملية التصحيح والتأكد من توفر المصححين على الدليل التصحيح</a:t>
            </a:r>
            <a:endParaRPr lang="ar-MA" b="1" dirty="0" smtClean="0">
              <a:solidFill>
                <a:srgbClr val="000000"/>
              </a:solidFill>
              <a:latin typeface="Sakkal Majalla" pitchFamily="2" charset="-78"/>
              <a:ea typeface="AF_Najed"/>
              <a:cs typeface="Sakkal Majalla" pitchFamily="2" charset="-78"/>
            </a:endParaRPr>
          </a:p>
        </p:txBody>
      </p:sp>
      <p:sp>
        <p:nvSpPr>
          <p:cNvPr id="29" name="Arrondir un rectangle à un seul coin 28">
            <a:hlinkClick r:id="rId3" action="ppaction://hlinkfile"/>
          </p:cNvPr>
          <p:cNvSpPr/>
          <p:nvPr/>
        </p:nvSpPr>
        <p:spPr bwMode="auto">
          <a:xfrm>
            <a:off x="71406" y="3286124"/>
            <a:ext cx="6858048" cy="357190"/>
          </a:xfrm>
          <a:prstGeom prst="round1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SA" sz="2400" b="1" dirty="0" smtClean="0">
                <a:solidFill>
                  <a:srgbClr val="000000"/>
                </a:solidFill>
                <a:latin typeface="Sakkal Majalla" pitchFamily="2" charset="-78"/>
                <a:ea typeface="AF_Najed"/>
                <a:cs typeface="Sakkal Majalla" pitchFamily="2" charset="-78"/>
              </a:rPr>
              <a:t>العمل على تعويض المصححين الغائبين الفعليين بالاحتياطيين</a:t>
            </a:r>
            <a:endParaRPr lang="ar-MA" sz="2400" b="1" dirty="0" smtClean="0">
              <a:solidFill>
                <a:srgbClr val="000000"/>
              </a:solidFill>
              <a:latin typeface="Sakkal Majalla" pitchFamily="2" charset="-78"/>
              <a:ea typeface="AF_Najed"/>
              <a:cs typeface="Sakkal Majalla" pitchFamily="2" charset="-78"/>
            </a:endParaRPr>
          </a:p>
        </p:txBody>
      </p:sp>
      <p:sp>
        <p:nvSpPr>
          <p:cNvPr id="30" name="Arrondir un rectangle à un seul coin 29">
            <a:hlinkClick r:id="rId3" action="ppaction://hlinkfile"/>
          </p:cNvPr>
          <p:cNvSpPr/>
          <p:nvPr/>
        </p:nvSpPr>
        <p:spPr bwMode="auto">
          <a:xfrm>
            <a:off x="71406" y="3857628"/>
            <a:ext cx="6858048" cy="357190"/>
          </a:xfrm>
          <a:prstGeom prst="round1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SA" sz="2400" b="1" dirty="0" smtClean="0">
                <a:solidFill>
                  <a:srgbClr val="000000"/>
                </a:solidFill>
                <a:latin typeface="Sakkal Majalla" pitchFamily="2" charset="-78"/>
                <a:ea typeface="AF_Najed"/>
                <a:cs typeface="Sakkal Majalla" pitchFamily="2" charset="-78"/>
              </a:rPr>
              <a:t>مراقبة وضبط </a:t>
            </a:r>
            <a:r>
              <a:rPr lang="ar-SA" sz="2400" b="1" dirty="0" err="1" smtClean="0">
                <a:solidFill>
                  <a:srgbClr val="000000"/>
                </a:solidFill>
                <a:latin typeface="Sakkal Majalla" pitchFamily="2" charset="-78"/>
                <a:ea typeface="AF_Najed"/>
                <a:cs typeface="Sakkal Majalla" pitchFamily="2" charset="-78"/>
              </a:rPr>
              <a:t>أظرفة</a:t>
            </a:r>
            <a:r>
              <a:rPr lang="ar-SA" sz="2400" b="1" dirty="0" smtClean="0">
                <a:solidFill>
                  <a:srgbClr val="000000"/>
                </a:solidFill>
                <a:latin typeface="Sakkal Majalla" pitchFamily="2" charset="-78"/>
                <a:ea typeface="AF_Najed"/>
                <a:cs typeface="Sakkal Majalla" pitchFamily="2" charset="-78"/>
              </a:rPr>
              <a:t> التصحيح أثناء عملية الاستلام والتسليم</a:t>
            </a:r>
            <a:endParaRPr lang="ar-MA" sz="2400" b="1" dirty="0" smtClean="0">
              <a:solidFill>
                <a:srgbClr val="000000"/>
              </a:solidFill>
              <a:latin typeface="Sakkal Majalla" pitchFamily="2" charset="-78"/>
              <a:ea typeface="AF_Najed"/>
              <a:cs typeface="Sakkal Majalla" pitchFamily="2" charset="-78"/>
            </a:endParaRPr>
          </a:p>
        </p:txBody>
      </p:sp>
      <p:sp>
        <p:nvSpPr>
          <p:cNvPr id="31" name="Arrondir un rectangle à un seul coin 30">
            <a:hlinkClick r:id="rId3" action="ppaction://hlinkfile"/>
          </p:cNvPr>
          <p:cNvSpPr/>
          <p:nvPr/>
        </p:nvSpPr>
        <p:spPr bwMode="auto">
          <a:xfrm>
            <a:off x="71406" y="4429132"/>
            <a:ext cx="6858048" cy="357190"/>
          </a:xfrm>
          <a:prstGeom prst="round1Rect">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SA" sz="2400" b="1" dirty="0" smtClean="0">
                <a:solidFill>
                  <a:srgbClr val="000000"/>
                </a:solidFill>
                <a:latin typeface="Sakkal Majalla" pitchFamily="2" charset="-78"/>
                <a:ea typeface="AF_Najed"/>
                <a:cs typeface="Sakkal Majalla" pitchFamily="2" charset="-78"/>
              </a:rPr>
              <a:t>توفير شروط حفظ الأوراق وضمان أمنها وسريتها</a:t>
            </a:r>
            <a:endParaRPr lang="ar-MA" sz="2400" b="1" dirty="0" smtClean="0">
              <a:solidFill>
                <a:srgbClr val="000000"/>
              </a:solidFill>
              <a:latin typeface="Sakkal Majalla" pitchFamily="2" charset="-78"/>
              <a:ea typeface="AF_Najed"/>
              <a:cs typeface="Sakkal Majalla" pitchFamily="2" charset="-78"/>
            </a:endParaRPr>
          </a:p>
        </p:txBody>
      </p:sp>
      <p:sp>
        <p:nvSpPr>
          <p:cNvPr id="32" name="Arrondir un rectangle à un seul coin 31">
            <a:hlinkClick r:id="rId3" action="ppaction://hlinkfile"/>
          </p:cNvPr>
          <p:cNvSpPr/>
          <p:nvPr/>
        </p:nvSpPr>
        <p:spPr bwMode="auto">
          <a:xfrm>
            <a:off x="142844" y="5000636"/>
            <a:ext cx="6858048" cy="357190"/>
          </a:xfrm>
          <a:prstGeom prst="round1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spcBef>
                <a:spcPct val="55000"/>
              </a:spcBef>
              <a:buClr>
                <a:srgbClr val="FF0000"/>
              </a:buClr>
            </a:pPr>
            <a:r>
              <a:rPr lang="ar-SA" b="1" dirty="0" smtClean="0">
                <a:solidFill>
                  <a:srgbClr val="000000"/>
                </a:solidFill>
                <a:latin typeface="Sakkal Majalla" pitchFamily="2" charset="-78"/>
                <a:ea typeface="AF_Najed"/>
                <a:cs typeface="Sakkal Majalla" pitchFamily="2" charset="-78"/>
              </a:rPr>
              <a:t>عدم تسليم </a:t>
            </a:r>
            <a:r>
              <a:rPr lang="ar-SA" b="1" dirty="0" err="1" smtClean="0">
                <a:solidFill>
                  <a:srgbClr val="000000"/>
                </a:solidFill>
                <a:latin typeface="Sakkal Majalla" pitchFamily="2" charset="-78"/>
                <a:ea typeface="AF_Najed"/>
                <a:cs typeface="Sakkal Majalla" pitchFamily="2" charset="-78"/>
              </a:rPr>
              <a:t>أظرفة</a:t>
            </a:r>
            <a:r>
              <a:rPr lang="ar-SA" b="1" dirty="0" smtClean="0">
                <a:solidFill>
                  <a:srgbClr val="000000"/>
                </a:solidFill>
                <a:latin typeface="Sakkal Majalla" pitchFamily="2" charset="-78"/>
                <a:ea typeface="AF_Najed"/>
                <a:cs typeface="Sakkal Majalla" pitchFamily="2" charset="-78"/>
              </a:rPr>
              <a:t> التصحيح إلا بعد إنجاز عملية التصحيح التجريبي واستثمار نتائجها</a:t>
            </a:r>
            <a:endParaRPr lang="ar-MA" b="1" dirty="0" smtClean="0">
              <a:solidFill>
                <a:srgbClr val="000000"/>
              </a:solidFill>
              <a:latin typeface="Sakkal Majalla" pitchFamily="2" charset="-78"/>
              <a:ea typeface="AF_Najed"/>
              <a:cs typeface="Sakkal Majalla" pitchFamily="2" charset="-78"/>
            </a:endParaRPr>
          </a:p>
        </p:txBody>
      </p:sp>
      <p:sp>
        <p:nvSpPr>
          <p:cNvPr id="33" name="Rectangle horizontal à deux flèches 32"/>
          <p:cNvSpPr/>
          <p:nvPr/>
        </p:nvSpPr>
        <p:spPr bwMode="auto">
          <a:xfrm>
            <a:off x="7000892" y="1428736"/>
            <a:ext cx="571504" cy="4357718"/>
          </a:xfrm>
          <a:prstGeom prst="leftRightArrow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Arial" charset="0"/>
              <a:ea typeface="ＭＳ Ｐゴシック" pitchFamily="1" charset="-128"/>
            </a:endParaRPr>
          </a:p>
        </p:txBody>
      </p:sp>
      <p:sp>
        <p:nvSpPr>
          <p:cNvPr id="16" name="Arrondir un rectangle à un seul coin 15">
            <a:hlinkClick r:id="rId3" action="ppaction://hlinkfile"/>
          </p:cNvPr>
          <p:cNvSpPr/>
          <p:nvPr/>
        </p:nvSpPr>
        <p:spPr bwMode="auto">
          <a:xfrm>
            <a:off x="0" y="5572140"/>
            <a:ext cx="6948264" cy="449148"/>
          </a:xfrm>
          <a:prstGeom prst="round1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SA" sz="2400" b="1" dirty="0" smtClean="0">
                <a:solidFill>
                  <a:srgbClr val="000000"/>
                </a:solidFill>
                <a:latin typeface="Sakkal Majalla" pitchFamily="2" charset="-78"/>
                <a:ea typeface="AF_Najed"/>
                <a:cs typeface="Sakkal Majalla" pitchFamily="2" charset="-78"/>
              </a:rPr>
              <a:t>ضبط الجوانب المتعلقة بالتصحيح وما يتبعها ( محاضر- تقارير-تعبئة...الخ)</a:t>
            </a:r>
            <a:endParaRPr lang="fr-FR" sz="2400" dirty="0" smtClean="0">
              <a:latin typeface="Sakkal Majalla" pitchFamily="2" charset="-78"/>
              <a:ea typeface="ＭＳ Ｐゴシック" pitchFamily="1" charset="-128"/>
              <a:cs typeface="Sakkal Majalla"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heckerboard(across)">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checkerboard(across)">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checkerboard(across)">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checkerboard(across)">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checkerboard(across)">
                                      <p:cBhvr>
                                        <p:cTn id="27" dur="500"/>
                                        <p:tgtEl>
                                          <p:spTgt spid="30"/>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checkerboard(across)">
                                      <p:cBhvr>
                                        <p:cTn id="32" dur="500"/>
                                        <p:tgtEl>
                                          <p:spTgt spid="31"/>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checkerboard(across)">
                                      <p:cBhvr>
                                        <p:cTn id="37" dur="500"/>
                                        <p:tgtEl>
                                          <p:spTgt spid="32"/>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checkerboard(across)">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30" grpId="0" animBg="1"/>
      <p:bldP spid="31" grpId="0" animBg="1"/>
      <p:bldP spid="32" grpId="0" animBg="1"/>
      <p:bldP spid="1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0" y="0"/>
            <a:ext cx="9144000" cy="1071546"/>
          </a:xfrm>
          <a:noFill/>
          <a:ln w="9525">
            <a:noFill/>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defRPr/>
            </a:pPr>
            <a:r>
              <a:rPr lang="ar-MA" sz="4800" dirty="0" err="1" smtClean="0">
                <a:solidFill>
                  <a:srgbClr val="FFFF00"/>
                </a:solidFill>
                <a:cs typeface="Andalus" pitchFamily="2" charset="-78"/>
              </a:rPr>
              <a:t>ال</a:t>
            </a:r>
            <a:r>
              <a:rPr lang="ar-SA" sz="4800" dirty="0" smtClean="0">
                <a:solidFill>
                  <a:srgbClr val="FFFF00"/>
                </a:solidFill>
                <a:cs typeface="Andalus" pitchFamily="2" charset="-78"/>
              </a:rPr>
              <a:t>إجراءات </a:t>
            </a:r>
            <a:r>
              <a:rPr lang="ar-MA" sz="4800" dirty="0" err="1" smtClean="0">
                <a:solidFill>
                  <a:srgbClr val="FFFF00"/>
                </a:solidFill>
                <a:cs typeface="Andalus" pitchFamily="2" charset="-78"/>
              </a:rPr>
              <a:t>التدبيرية</a:t>
            </a:r>
            <a:r>
              <a:rPr lang="ar-MA" sz="4800" dirty="0" smtClean="0">
                <a:solidFill>
                  <a:srgbClr val="FFFF00"/>
                </a:solidFill>
                <a:cs typeface="Andalus" pitchFamily="2" charset="-78"/>
              </a:rPr>
              <a:t>  لامتحانات البك</a:t>
            </a:r>
            <a:r>
              <a:rPr lang="ar-SA" sz="4800" dirty="0" smtClean="0">
                <a:solidFill>
                  <a:srgbClr val="FFFF00"/>
                </a:solidFill>
                <a:cs typeface="Andalus" pitchFamily="2" charset="-78"/>
              </a:rPr>
              <a:t>ا</a:t>
            </a:r>
            <a:r>
              <a:rPr lang="ar-MA" sz="4800" dirty="0" err="1" smtClean="0">
                <a:solidFill>
                  <a:srgbClr val="FFFF00"/>
                </a:solidFill>
                <a:cs typeface="Andalus" pitchFamily="2" charset="-78"/>
              </a:rPr>
              <a:t>لوريا</a:t>
            </a:r>
            <a:endParaRPr lang="fr-FR" sz="4800" dirty="0" smtClean="0">
              <a:solidFill>
                <a:srgbClr val="FFFF00"/>
              </a:solidFill>
              <a:latin typeface="Times New Roman" pitchFamily="18" charset="0"/>
              <a:cs typeface="Andalus" pitchFamily="2" charset="-78"/>
            </a:endParaRPr>
          </a:p>
        </p:txBody>
      </p:sp>
      <p:sp>
        <p:nvSpPr>
          <p:cNvPr id="9" name="Espace réservé du numéro de diapositive 22"/>
          <p:cNvSpPr txBox="1">
            <a:spLocks/>
          </p:cNvSpPr>
          <p:nvPr/>
        </p:nvSpPr>
        <p:spPr>
          <a:xfrm>
            <a:off x="3714744" y="5643602"/>
            <a:ext cx="714380" cy="428604"/>
          </a:xfrm>
          <a:prstGeom prst="rect">
            <a:avLst/>
          </a:prstGeom>
          <a:noFill/>
        </p:spPr>
        <p:txBody>
          <a:bodyPr/>
          <a:lstStyle>
            <a:lvl1pPr>
              <a:defRPr b="1">
                <a:solidFill>
                  <a:schemeClr val="tx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A5AB2C6E-67A8-49C2-ABC0-4A8B27FD5DFE}" type="slidenum">
              <a:rPr kumimoji="0" lang="fr-FR" sz="1800" i="0" u="none" strike="noStrike" kern="1200" cap="none" spc="0" normalizeH="0" baseline="0" noProof="0" smtClean="0">
                <a:ln>
                  <a:noFill/>
                </a:ln>
                <a:solidFill>
                  <a:schemeClr val="tx1"/>
                </a:solidFill>
                <a:effectLst/>
                <a:uLnTx/>
                <a:uFillTx/>
                <a:latin typeface="Sakkal Majalla" pitchFamily="2" charset="-78"/>
                <a:cs typeface="Sakkal Majalla" pitchFamily="2" charset="-78"/>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fr-FR" sz="1800" i="0" u="none" strike="noStrike" kern="1200" cap="none" spc="0" normalizeH="0" baseline="0" noProof="0" dirty="0">
              <a:ln>
                <a:noFill/>
              </a:ln>
              <a:solidFill>
                <a:schemeClr val="tx1"/>
              </a:solidFill>
              <a:effectLst/>
              <a:uLnTx/>
              <a:uFillTx/>
              <a:latin typeface="Sakkal Majalla" pitchFamily="2" charset="-78"/>
              <a:cs typeface="Sakkal Majalla" pitchFamily="2" charset="-78"/>
            </a:endParaRPr>
          </a:p>
        </p:txBody>
      </p:sp>
      <p:sp>
        <p:nvSpPr>
          <p:cNvPr id="24" name="Rectangle 23"/>
          <p:cNvSpPr/>
          <p:nvPr/>
        </p:nvSpPr>
        <p:spPr>
          <a:xfrm>
            <a:off x="0" y="3143248"/>
            <a:ext cx="8001056" cy="1477328"/>
          </a:xfrm>
          <a:prstGeom prst="rect">
            <a:avLst/>
          </a:prstGeom>
        </p:spPr>
        <p:txBody>
          <a:bodyPr wrap="square">
            <a:spAutoFit/>
          </a:bodyPr>
          <a:lstStyle/>
          <a:p>
            <a:pPr algn="just" rtl="1"/>
            <a:endParaRPr lang="ar-MA" b="1" dirty="0" smtClean="0"/>
          </a:p>
          <a:p>
            <a:pPr algn="just" rtl="1"/>
            <a:endParaRPr lang="ar-MA" b="1" dirty="0" smtClean="0"/>
          </a:p>
          <a:p>
            <a:pPr algn="just" rtl="1">
              <a:buFont typeface="Wingdings" pitchFamily="2" charset="2"/>
              <a:buChar char="q"/>
            </a:pPr>
            <a:endParaRPr lang="ar-MA" b="1" dirty="0" smtClean="0"/>
          </a:p>
          <a:p>
            <a:pPr algn="just" rtl="1"/>
            <a:endParaRPr lang="ar-MA" b="1" dirty="0" smtClean="0"/>
          </a:p>
          <a:p>
            <a:pPr algn="just" rtl="1">
              <a:buFont typeface="Wingdings" pitchFamily="2" charset="2"/>
              <a:buChar char="q"/>
            </a:pPr>
            <a:endParaRPr lang="fr-FR" dirty="0"/>
          </a:p>
        </p:txBody>
      </p:sp>
      <p:sp>
        <p:nvSpPr>
          <p:cNvPr id="25" name="Rectangle à coins arrondis 24">
            <a:hlinkClick r:id="rId2" action="ppaction://hlinkfile"/>
          </p:cNvPr>
          <p:cNvSpPr/>
          <p:nvPr/>
        </p:nvSpPr>
        <p:spPr bwMode="auto">
          <a:xfrm>
            <a:off x="7500958" y="1285860"/>
            <a:ext cx="1500198" cy="4500594"/>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ar-MA" sz="2400" dirty="0" smtClean="0">
                <a:latin typeface="Times New Roman" pitchFamily="18" charset="0"/>
                <a:cs typeface="Times New Roman" pitchFamily="18" charset="0"/>
              </a:rPr>
              <a:t> </a:t>
            </a:r>
          </a:p>
          <a:p>
            <a:pPr eaLnBrk="0" fontAlgn="base" hangingPunct="0">
              <a:spcBef>
                <a:spcPct val="0"/>
              </a:spcBef>
              <a:spcAft>
                <a:spcPct val="0"/>
              </a:spcAft>
            </a:pPr>
            <a:endParaRPr lang="ar-MA" sz="2400" dirty="0" smtClean="0">
              <a:latin typeface="Times New Roman" pitchFamily="18" charset="0"/>
              <a:cs typeface="Times New Roman" pitchFamily="18" charset="0"/>
            </a:endParaRPr>
          </a:p>
          <a:p>
            <a:pPr algn="r" eaLnBrk="0" fontAlgn="base" hangingPunct="0">
              <a:spcBef>
                <a:spcPct val="0"/>
              </a:spcBef>
              <a:spcAft>
                <a:spcPct val="0"/>
              </a:spcAft>
            </a:pPr>
            <a:r>
              <a:rPr lang="ar-SA" sz="2400" b="1" u="sng" dirty="0" smtClean="0">
                <a:solidFill>
                  <a:srgbClr val="FF0000"/>
                </a:solidFill>
                <a:latin typeface="Times New Roman" pitchFamily="18" charset="0"/>
                <a:cs typeface="Times New Roman" pitchFamily="18" charset="0"/>
              </a:rPr>
              <a:t>رابعا:</a:t>
            </a:r>
            <a:endParaRPr lang="ar-MA" sz="2400" b="1" u="sng" dirty="0" smtClean="0">
              <a:solidFill>
                <a:srgbClr val="FF0000"/>
              </a:solidFill>
              <a:latin typeface="Times New Roman" pitchFamily="18" charset="0"/>
              <a:cs typeface="Times New Roman" pitchFamily="18" charset="0"/>
            </a:endParaRPr>
          </a:p>
          <a:p>
            <a:pPr algn="r" eaLnBrk="0" fontAlgn="base" hangingPunct="0">
              <a:spcBef>
                <a:spcPct val="0"/>
              </a:spcBef>
              <a:spcAft>
                <a:spcPct val="0"/>
              </a:spcAft>
            </a:pPr>
            <a:r>
              <a:rPr lang="ar-MA" sz="2400" b="1" u="sng" dirty="0" smtClean="0">
                <a:solidFill>
                  <a:srgbClr val="0000FF"/>
                </a:solidFill>
                <a:latin typeface="Times New Roman" pitchFamily="18" charset="0"/>
                <a:ea typeface="ＭＳ Ｐゴシック" pitchFamily="1" charset="-128"/>
                <a:cs typeface="Times New Roman" pitchFamily="18" charset="0"/>
              </a:rPr>
              <a:t>دور المؤسسات التربوية</a:t>
            </a:r>
            <a:r>
              <a:rPr lang="ar-SA" sz="2400" b="1" u="sng" dirty="0" smtClean="0">
                <a:solidFill>
                  <a:srgbClr val="0000FF"/>
                </a:solidFill>
                <a:latin typeface="Times New Roman" pitchFamily="18" charset="0"/>
                <a:ea typeface="ＭＳ Ｐゴシック" pitchFamily="1" charset="-128"/>
                <a:cs typeface="Times New Roman" pitchFamily="18" charset="0"/>
              </a:rPr>
              <a:t>:</a:t>
            </a:r>
            <a:r>
              <a:rPr lang="ar-MA" sz="2400" b="1" u="sng" dirty="0" smtClean="0">
                <a:solidFill>
                  <a:srgbClr val="0000FF"/>
                </a:solidFill>
                <a:latin typeface="Times New Roman" pitchFamily="18" charset="0"/>
                <a:ea typeface="ＭＳ Ｐゴシック" pitchFamily="1" charset="-128"/>
                <a:cs typeface="Times New Roman" pitchFamily="18" charset="0"/>
              </a:rPr>
              <a:t> </a:t>
            </a:r>
            <a:r>
              <a:rPr lang="ar-MA" sz="2400" b="1" u="sng" dirty="0" smtClean="0">
                <a:solidFill>
                  <a:schemeClr val="accent1"/>
                </a:solidFill>
                <a:latin typeface="Times New Roman" pitchFamily="18" charset="0"/>
                <a:ea typeface="ＭＳ Ｐゴシック" pitchFamily="1" charset="-128"/>
                <a:cs typeface="Times New Roman" pitchFamily="18" charset="0"/>
              </a:rPr>
              <a:t>مراكز </a:t>
            </a:r>
            <a:endParaRPr lang="ar-SA" sz="2400" b="1" u="sng" dirty="0" smtClean="0">
              <a:solidFill>
                <a:schemeClr val="accent1"/>
              </a:solidFill>
              <a:latin typeface="Times New Roman" pitchFamily="18" charset="0"/>
              <a:ea typeface="ＭＳ Ｐゴシック" pitchFamily="1" charset="-128"/>
              <a:cs typeface="Times New Roman" pitchFamily="18" charset="0"/>
            </a:endParaRPr>
          </a:p>
          <a:p>
            <a:pPr algn="r" eaLnBrk="0" fontAlgn="base" hangingPunct="0">
              <a:spcBef>
                <a:spcPct val="0"/>
              </a:spcBef>
              <a:spcAft>
                <a:spcPct val="0"/>
              </a:spcAft>
            </a:pPr>
            <a:r>
              <a:rPr lang="ar-SA" sz="2400" b="1" u="sng" dirty="0" smtClean="0">
                <a:solidFill>
                  <a:schemeClr val="accent1"/>
                </a:solidFill>
                <a:latin typeface="Times New Roman" pitchFamily="18" charset="0"/>
                <a:ea typeface="ＭＳ Ｐゴシック" pitchFamily="1" charset="-128"/>
                <a:cs typeface="Times New Roman" pitchFamily="18" charset="0"/>
              </a:rPr>
              <a:t>التصحيح  </a:t>
            </a:r>
          </a:p>
          <a:p>
            <a:pPr algn="r" eaLnBrk="0" fontAlgn="base" hangingPunct="0">
              <a:spcBef>
                <a:spcPct val="0"/>
              </a:spcBef>
              <a:spcAft>
                <a:spcPct val="0"/>
              </a:spcAft>
            </a:pPr>
            <a:r>
              <a:rPr lang="ar-SA" sz="2400" b="1" u="sng" dirty="0" smtClean="0">
                <a:solidFill>
                  <a:schemeClr val="bg1"/>
                </a:solidFill>
                <a:latin typeface="Times New Roman" pitchFamily="18" charset="0"/>
                <a:ea typeface="ＭＳ Ｐゴシック" pitchFamily="1" charset="-128"/>
                <a:cs typeface="Times New Roman" pitchFamily="18" charset="0"/>
              </a:rPr>
              <a:t>2- المصحح(ة)</a:t>
            </a:r>
            <a:endParaRPr lang="ar-MA" sz="2400" b="1" dirty="0" smtClean="0">
              <a:solidFill>
                <a:schemeClr val="bg1"/>
              </a:solidFill>
              <a:latin typeface="Times New Roman" pitchFamily="18" charset="0"/>
              <a:ea typeface="ＭＳ Ｐゴシック" pitchFamily="1" charset="-128"/>
              <a:cs typeface="Times New Roman" pitchFamily="18" charset="0"/>
            </a:endParaRPr>
          </a:p>
          <a:p>
            <a:pPr eaLnBrk="0" fontAlgn="base" hangingPunct="0">
              <a:spcBef>
                <a:spcPct val="0"/>
              </a:spcBef>
              <a:spcAft>
                <a:spcPct val="0"/>
              </a:spcAft>
            </a:pPr>
            <a:endParaRPr kumimoji="0" lang="ar-MA" sz="2400" b="0" i="0" u="none" strike="noStrike" cap="none" normalizeH="0" baseline="0" dirty="0" smtClean="0">
              <a:ln>
                <a:noFill/>
              </a:ln>
              <a:solidFill>
                <a:schemeClr val="tx1"/>
              </a:solidFill>
              <a:effectLst/>
              <a:latin typeface="Times New Roman" pitchFamily="18" charset="0"/>
              <a:ea typeface="ＭＳ Ｐゴシック" pitchFamily="1" charset="-128"/>
              <a:cs typeface="Times New Roman" pitchFamily="18" charset="0"/>
            </a:endParaRPr>
          </a:p>
          <a:p>
            <a:pPr eaLnBrk="0" fontAlgn="base" hangingPunct="0">
              <a:spcBef>
                <a:spcPct val="0"/>
              </a:spcBef>
              <a:spcAft>
                <a:spcPct val="0"/>
              </a:spcAft>
            </a:pPr>
            <a:endParaRPr kumimoji="0" lang="fr-FR"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26" name="Arrondir un rectangle à un seul coin 25">
            <a:hlinkClick r:id="rId3" action="ppaction://hlinkfile"/>
          </p:cNvPr>
          <p:cNvSpPr/>
          <p:nvPr/>
        </p:nvSpPr>
        <p:spPr bwMode="auto">
          <a:xfrm>
            <a:off x="71406" y="928670"/>
            <a:ext cx="6858048" cy="500066"/>
          </a:xfrm>
          <a:prstGeom prst="round1Rect">
            <a:avLst/>
          </a:prstGeom>
          <a:solidFill>
            <a:srgbClr val="FF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lnSpc>
                <a:spcPct val="80000"/>
              </a:lnSpc>
              <a:spcBef>
                <a:spcPct val="50000"/>
              </a:spcBef>
              <a:buClr>
                <a:srgbClr val="FF0000"/>
              </a:buClr>
            </a:pPr>
            <a:r>
              <a:rPr lang="ar-SA" sz="2000" b="1" dirty="0" smtClean="0">
                <a:solidFill>
                  <a:schemeClr val="bg1"/>
                </a:solidFill>
                <a:latin typeface="Sakkal Majalla" pitchFamily="2" charset="-78"/>
                <a:ea typeface="ＭＳ Ｐゴシック" pitchFamily="1" charset="-128"/>
                <a:cs typeface="Sakkal Majalla" pitchFamily="2" charset="-78"/>
              </a:rPr>
              <a:t>تنجز عملية التصحيح بشكل فردي داخل لجن خاصة تشكل حسب المواد والمسالك(3+أعضاء لكل لجنة)</a:t>
            </a:r>
            <a:endParaRPr lang="fr-FR" sz="2000" b="1" dirty="0" smtClean="0">
              <a:solidFill>
                <a:schemeClr val="bg1"/>
              </a:solidFill>
              <a:latin typeface="Sakkal Majalla" pitchFamily="2" charset="-78"/>
              <a:ea typeface="ＭＳ Ｐゴシック" pitchFamily="1" charset="-128"/>
              <a:cs typeface="Sakkal Majalla" pitchFamily="2" charset="-78"/>
            </a:endParaRPr>
          </a:p>
        </p:txBody>
      </p:sp>
      <p:sp>
        <p:nvSpPr>
          <p:cNvPr id="27" name="Arrondir un rectangle à un seul coin 26">
            <a:hlinkClick r:id="rId3" action="ppaction://hlinkfile"/>
          </p:cNvPr>
          <p:cNvSpPr/>
          <p:nvPr/>
        </p:nvSpPr>
        <p:spPr bwMode="auto">
          <a:xfrm>
            <a:off x="71406" y="1500174"/>
            <a:ext cx="6858048" cy="357190"/>
          </a:xfrm>
          <a:prstGeom prst="round1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SA" sz="1600" b="1" dirty="0" smtClean="0">
                <a:solidFill>
                  <a:srgbClr val="000000"/>
                </a:solidFill>
                <a:latin typeface="Sakkal Majalla" pitchFamily="2" charset="-78"/>
                <a:ea typeface="AF_Najed"/>
                <a:cs typeface="Sakkal Majalla" pitchFamily="2" charset="-78"/>
              </a:rPr>
              <a:t>في حال تعذر حضور مفتش المادة توكل مهام تنسيق أعمال لجنة التصحيح لأحد أساتذة المادة</a:t>
            </a:r>
            <a:endParaRPr lang="fr-FR" sz="1600" b="1" dirty="0" smtClean="0">
              <a:latin typeface="Sakkal Majalla" pitchFamily="2" charset="-78"/>
              <a:ea typeface="ＭＳ Ｐゴシック" pitchFamily="1" charset="-128"/>
              <a:cs typeface="Sakkal Majalla" pitchFamily="2" charset="-78"/>
            </a:endParaRPr>
          </a:p>
        </p:txBody>
      </p:sp>
      <p:sp>
        <p:nvSpPr>
          <p:cNvPr id="28" name="Arrondir un rectangle à un seul coin 27">
            <a:hlinkClick r:id="rId3" action="ppaction://hlinkfile"/>
          </p:cNvPr>
          <p:cNvSpPr/>
          <p:nvPr/>
        </p:nvSpPr>
        <p:spPr bwMode="auto">
          <a:xfrm>
            <a:off x="71406" y="1928802"/>
            <a:ext cx="6858048" cy="500066"/>
          </a:xfrm>
          <a:prstGeom prst="round1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SA" sz="2000" b="1" dirty="0" smtClean="0">
                <a:solidFill>
                  <a:srgbClr val="000000"/>
                </a:solidFill>
                <a:latin typeface="Sakkal Majalla" pitchFamily="2" charset="-78"/>
                <a:ea typeface="AF_Najed"/>
                <a:cs typeface="Sakkal Majalla" pitchFamily="2" charset="-78"/>
              </a:rPr>
              <a:t>قبل مباشرة عملية التصحيح فعليا لابد من حضور أعضاء لجنة التصحيح، وإنجاز حصة التحضير لعملية التصحيح، والقيام بالتصحيح التجريبي(6+) . </a:t>
            </a:r>
            <a:endParaRPr lang="ar-MA" sz="2000" b="1" dirty="0" smtClean="0">
              <a:solidFill>
                <a:srgbClr val="000000"/>
              </a:solidFill>
              <a:latin typeface="Sakkal Majalla" pitchFamily="2" charset="-78"/>
              <a:ea typeface="AF_Najed"/>
              <a:cs typeface="Sakkal Majalla" pitchFamily="2" charset="-78"/>
            </a:endParaRPr>
          </a:p>
        </p:txBody>
      </p:sp>
      <p:sp>
        <p:nvSpPr>
          <p:cNvPr id="29" name="Arrondir un rectangle à un seul coin 28">
            <a:hlinkClick r:id="rId3" action="ppaction://hlinkfile"/>
          </p:cNvPr>
          <p:cNvSpPr/>
          <p:nvPr/>
        </p:nvSpPr>
        <p:spPr bwMode="auto">
          <a:xfrm>
            <a:off x="71406" y="2500306"/>
            <a:ext cx="7000924" cy="357190"/>
          </a:xfrm>
          <a:prstGeom prst="round1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lnSpc>
                <a:spcPct val="80000"/>
              </a:lnSpc>
              <a:spcBef>
                <a:spcPct val="50000"/>
              </a:spcBef>
              <a:buClr>
                <a:srgbClr val="FF0000"/>
              </a:buClr>
            </a:pPr>
            <a:r>
              <a:rPr lang="ar-SA" b="1" dirty="0" smtClean="0">
                <a:solidFill>
                  <a:srgbClr val="000000"/>
                </a:solidFill>
                <a:latin typeface="Sakkal Majalla" pitchFamily="2" charset="-78"/>
                <a:ea typeface="AF_Najed"/>
                <a:cs typeface="Sakkal Majalla" pitchFamily="2" charset="-78"/>
              </a:rPr>
              <a:t>لا يتعدى إنجاز عملية التصحيح ظرفا في اليوم (60 ورقة للرسميين و100 ورقة للأحرار)</a:t>
            </a:r>
            <a:r>
              <a:rPr lang="ar-SA" sz="1600" b="1" dirty="0" smtClean="0">
                <a:solidFill>
                  <a:srgbClr val="000000"/>
                </a:solidFill>
                <a:latin typeface="Sakkal Majalla" pitchFamily="2" charset="-78"/>
                <a:ea typeface="AF_Najed"/>
                <a:cs typeface="Sakkal Majalla" pitchFamily="2" charset="-78"/>
              </a:rPr>
              <a:t>.</a:t>
            </a:r>
            <a:endParaRPr lang="ar-MA" sz="1600" b="1" dirty="0" smtClean="0">
              <a:solidFill>
                <a:srgbClr val="000000"/>
              </a:solidFill>
              <a:latin typeface="Sakkal Majalla" pitchFamily="2" charset="-78"/>
              <a:ea typeface="AF_Najed"/>
              <a:cs typeface="Sakkal Majalla" pitchFamily="2" charset="-78"/>
            </a:endParaRPr>
          </a:p>
        </p:txBody>
      </p:sp>
      <p:sp>
        <p:nvSpPr>
          <p:cNvPr id="30" name="Arrondir un rectangle à un seul coin 29">
            <a:hlinkClick r:id="rId3" action="ppaction://hlinkfile"/>
          </p:cNvPr>
          <p:cNvSpPr/>
          <p:nvPr/>
        </p:nvSpPr>
        <p:spPr bwMode="auto">
          <a:xfrm>
            <a:off x="71406" y="2928934"/>
            <a:ext cx="6858048" cy="357190"/>
          </a:xfrm>
          <a:prstGeom prst="round1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SA" sz="1600" b="1" dirty="0" smtClean="0">
                <a:solidFill>
                  <a:srgbClr val="000000"/>
                </a:solidFill>
                <a:latin typeface="Sakkal Majalla" pitchFamily="2" charset="-78"/>
                <a:ea typeface="AF_Najed"/>
                <a:cs typeface="Sakkal Majalla" pitchFamily="2" charset="-78"/>
              </a:rPr>
              <a:t>يقوم كل مصحح بإثبات اسمه وتوقيعه على ورقة التصحيح وكتابة النقطة الممنوحة بالحروف والأرقام.</a:t>
            </a:r>
            <a:endParaRPr lang="ar-MA" sz="1600" b="1" dirty="0" smtClean="0">
              <a:solidFill>
                <a:srgbClr val="000000"/>
              </a:solidFill>
              <a:latin typeface="Sakkal Majalla" pitchFamily="2" charset="-78"/>
              <a:ea typeface="AF_Najed"/>
              <a:cs typeface="Sakkal Majalla" pitchFamily="2" charset="-78"/>
            </a:endParaRPr>
          </a:p>
        </p:txBody>
      </p:sp>
      <p:sp>
        <p:nvSpPr>
          <p:cNvPr id="31" name="Arrondir un rectangle à un seul coin 30">
            <a:hlinkClick r:id="rId3" action="ppaction://hlinkfile"/>
          </p:cNvPr>
          <p:cNvSpPr/>
          <p:nvPr/>
        </p:nvSpPr>
        <p:spPr bwMode="auto">
          <a:xfrm>
            <a:off x="71406" y="3357562"/>
            <a:ext cx="6858048" cy="642942"/>
          </a:xfrm>
          <a:prstGeom prst="round1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SA" sz="2400" b="1" dirty="0" smtClean="0">
                <a:solidFill>
                  <a:srgbClr val="000000"/>
                </a:solidFill>
                <a:latin typeface="Sakkal Majalla" pitchFamily="2" charset="-78"/>
                <a:ea typeface="AF_Najed"/>
                <a:cs typeface="Sakkal Majalla" pitchFamily="2" charset="-78"/>
              </a:rPr>
              <a:t>تتأكد لجنة التصحيح من خلو معطيات الأوراق المصححة من أخطاء التصحيح المادية تحت إشراف المنسق ورئيس مركز التصحيح</a:t>
            </a:r>
            <a:endParaRPr lang="ar-MA" sz="2400" b="1" dirty="0" smtClean="0">
              <a:solidFill>
                <a:srgbClr val="000000"/>
              </a:solidFill>
              <a:latin typeface="Sakkal Majalla" pitchFamily="2" charset="-78"/>
              <a:ea typeface="AF_Najed"/>
              <a:cs typeface="Sakkal Majalla" pitchFamily="2" charset="-78"/>
            </a:endParaRPr>
          </a:p>
        </p:txBody>
      </p:sp>
      <p:sp>
        <p:nvSpPr>
          <p:cNvPr id="32" name="Arrondir un rectangle à un seul coin 31">
            <a:hlinkClick r:id="rId3" action="ppaction://hlinkfile"/>
          </p:cNvPr>
          <p:cNvSpPr/>
          <p:nvPr/>
        </p:nvSpPr>
        <p:spPr bwMode="auto">
          <a:xfrm>
            <a:off x="71406" y="4071942"/>
            <a:ext cx="6858048" cy="642942"/>
          </a:xfrm>
          <a:prstGeom prst="round1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spcBef>
                <a:spcPct val="55000"/>
              </a:spcBef>
              <a:buClr>
                <a:srgbClr val="FF0000"/>
              </a:buClr>
            </a:pPr>
            <a:r>
              <a:rPr lang="ar-SA" b="1" dirty="0" smtClean="0">
                <a:solidFill>
                  <a:srgbClr val="000000"/>
                </a:solidFill>
                <a:latin typeface="Sakkal Majalla" pitchFamily="2" charset="-78"/>
                <a:ea typeface="AF_Najed"/>
                <a:cs typeface="Sakkal Majalla" pitchFamily="2" charset="-78"/>
              </a:rPr>
              <a:t>يخضع كل إنجاز حصل على نقطة الصفر لمراجعة داخل لجنة التصحيح.وفي حال إقرار نقطة الصفر ينجز تقرير -للتبرير- في الموضوع ويوقع من طرف أعضاء اللجنة.</a:t>
            </a:r>
            <a:endParaRPr lang="fr-FR" b="1" dirty="0" smtClean="0">
              <a:latin typeface="Sakkal Majalla" pitchFamily="2" charset="-78"/>
              <a:ea typeface="ＭＳ Ｐゴシック" pitchFamily="1" charset="-128"/>
              <a:cs typeface="Sakkal Majalla" pitchFamily="2" charset="-78"/>
            </a:endParaRPr>
          </a:p>
          <a:p>
            <a:pPr algn="r" rtl="1">
              <a:spcBef>
                <a:spcPct val="55000"/>
              </a:spcBef>
              <a:buClr>
                <a:srgbClr val="FF0000"/>
              </a:buClr>
            </a:pPr>
            <a:r>
              <a:rPr lang="ar-SA" sz="2000" b="1" dirty="0" smtClean="0">
                <a:solidFill>
                  <a:srgbClr val="000000"/>
                </a:solidFill>
                <a:latin typeface="Sakkal Majalla" pitchFamily="2" charset="-78"/>
                <a:ea typeface="AF_Najed"/>
                <a:cs typeface="Sakkal Majalla" pitchFamily="2" charset="-78"/>
              </a:rPr>
              <a:t> التصحيح</a:t>
            </a:r>
            <a:endParaRPr lang="ar-MA" sz="2000" b="1" dirty="0" smtClean="0">
              <a:solidFill>
                <a:srgbClr val="000000"/>
              </a:solidFill>
              <a:latin typeface="Sakkal Majalla" pitchFamily="2" charset="-78"/>
              <a:ea typeface="AF_Najed"/>
              <a:cs typeface="Sakkal Majalla" pitchFamily="2" charset="-78"/>
            </a:endParaRPr>
          </a:p>
        </p:txBody>
      </p:sp>
      <p:sp>
        <p:nvSpPr>
          <p:cNvPr id="33" name="Rectangle horizontal à deux flèches 32"/>
          <p:cNvSpPr/>
          <p:nvPr/>
        </p:nvSpPr>
        <p:spPr bwMode="auto">
          <a:xfrm>
            <a:off x="7000892" y="1000108"/>
            <a:ext cx="571504" cy="4786346"/>
          </a:xfrm>
          <a:prstGeom prst="leftRightArrow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Arial" charset="0"/>
              <a:ea typeface="ＭＳ Ｐゴシック" pitchFamily="1" charset="-128"/>
            </a:endParaRPr>
          </a:p>
        </p:txBody>
      </p:sp>
      <p:sp>
        <p:nvSpPr>
          <p:cNvPr id="16" name="Arrondir un rectangle à un seul coin 15">
            <a:hlinkClick r:id="rId3" action="ppaction://hlinkfile"/>
          </p:cNvPr>
          <p:cNvSpPr/>
          <p:nvPr/>
        </p:nvSpPr>
        <p:spPr bwMode="auto">
          <a:xfrm>
            <a:off x="142844" y="4786322"/>
            <a:ext cx="6858048" cy="714380"/>
          </a:xfrm>
          <a:prstGeom prst="round1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lnSpc>
                <a:spcPct val="80000"/>
              </a:lnSpc>
              <a:spcBef>
                <a:spcPct val="50000"/>
              </a:spcBef>
              <a:buClr>
                <a:srgbClr val="FF0000"/>
              </a:buClr>
            </a:pPr>
            <a:r>
              <a:rPr lang="ar-SA" sz="2000" b="1" dirty="0" smtClean="0">
                <a:solidFill>
                  <a:schemeClr val="bg1"/>
                </a:solidFill>
                <a:latin typeface="Sakkal Majalla" pitchFamily="2" charset="-78"/>
                <a:ea typeface="ＭＳ Ｐゴシック" pitchFamily="1" charset="-128"/>
                <a:cs typeface="Sakkal Majalla" pitchFamily="2" charset="-78"/>
              </a:rPr>
              <a:t>تعرض حالات الغش المضبوطة خلال عملية التصحيح على أنظار اللجنة قصد إقراراها مع إنجاز تقرير عن كل حالة تطابق كلي أو جزئي للأجوبة.ويتم توقيع مطبوع الغش من طرف رئيس اللجنة وباقي الأعضاء ورئيس المركز  </a:t>
            </a:r>
            <a:endParaRPr lang="fr-FR" sz="2000" b="1" dirty="0" smtClean="0">
              <a:solidFill>
                <a:schemeClr val="bg1"/>
              </a:solidFill>
              <a:latin typeface="Sakkal Majalla" pitchFamily="2" charset="-78"/>
              <a:ea typeface="ＭＳ Ｐゴシック" pitchFamily="1" charset="-128"/>
              <a:cs typeface="Sakkal Majalla" pitchFamily="2" charset="-78"/>
            </a:endParaRPr>
          </a:p>
        </p:txBody>
      </p:sp>
      <p:sp>
        <p:nvSpPr>
          <p:cNvPr id="17" name="Arrondir un rectangle à un seul coin 16">
            <a:hlinkClick r:id="rId3" action="ppaction://hlinkfile"/>
          </p:cNvPr>
          <p:cNvSpPr/>
          <p:nvPr/>
        </p:nvSpPr>
        <p:spPr bwMode="auto">
          <a:xfrm>
            <a:off x="142844" y="5572140"/>
            <a:ext cx="6858048" cy="737180"/>
          </a:xfrm>
          <a:prstGeom prst="round1Rect">
            <a:avLst/>
          </a:prstGeom>
          <a:blipFill>
            <a:blip r:embed="rId4" cstate="print"/>
            <a:tile tx="0" ty="0" sx="100000" sy="100000" flip="none" algn="tl"/>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SA" sz="2000" b="1" dirty="0" smtClean="0">
                <a:solidFill>
                  <a:srgbClr val="000000"/>
                </a:solidFill>
                <a:latin typeface="Sakkal Majalla" pitchFamily="2" charset="-78"/>
                <a:ea typeface="AF_Najed"/>
                <a:cs typeface="Sakkal Majalla" pitchFamily="2" charset="-78"/>
              </a:rPr>
              <a:t>بعد الانتهاء من عملية التصحيح يتولى رئيس اللجنة تجميع الأوراق المصححة وغير المصححة وتسليمها إلى رئيس المركز في ظرف مغلق خاص بكل مصحح يحمل توقيع المصحح ورئيس اللجنة ورئيس المركز على شريط إغلاقه.</a:t>
            </a:r>
            <a:endParaRPr lang="fr-FR" sz="2000" b="1" dirty="0" smtClean="0">
              <a:latin typeface="Sakkal Majalla" pitchFamily="2" charset="-78"/>
              <a:ea typeface="ＭＳ Ｐゴシック" pitchFamily="1" charset="-128"/>
              <a:cs typeface="Sakkal Majalla"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heckerboard(across)">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checkerboard(across)">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checkerboard(across)">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checkerboard(across)">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checkerboard(across)">
                                      <p:cBhvr>
                                        <p:cTn id="27" dur="500"/>
                                        <p:tgtEl>
                                          <p:spTgt spid="30"/>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checkerboard(across)">
                                      <p:cBhvr>
                                        <p:cTn id="32" dur="500"/>
                                        <p:tgtEl>
                                          <p:spTgt spid="31"/>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checkerboard(across)">
                                      <p:cBhvr>
                                        <p:cTn id="37" dur="500"/>
                                        <p:tgtEl>
                                          <p:spTgt spid="32"/>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checkerboard(across)">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checkerboard(across)">
                                      <p:cBhvr>
                                        <p:cTn id="4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30" grpId="0" animBg="1"/>
      <p:bldP spid="31" grpId="0" animBg="1"/>
      <p:bldP spid="32" grpId="0" animBg="1"/>
      <p:bldP spid="16" grpId="0" animBg="1"/>
      <p:bldP spid="1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457200" y="267494"/>
            <a:ext cx="8229600" cy="804052"/>
          </a:xfrm>
        </p:spPr>
        <p:txBody>
          <a:bodyPr>
            <a:normAutofit/>
          </a:bodyPr>
          <a:lstStyle/>
          <a:p>
            <a:pPr algn="ctr" rtl="1"/>
            <a:r>
              <a:rPr lang="ar-MA" sz="4000" dirty="0" err="1" smtClean="0">
                <a:solidFill>
                  <a:srgbClr val="FFFF00"/>
                </a:solidFill>
                <a:cs typeface="Andalus" pitchFamily="2" charset="-78"/>
              </a:rPr>
              <a:t>ال</a:t>
            </a:r>
            <a:r>
              <a:rPr lang="ar-SA" sz="4000" dirty="0" smtClean="0">
                <a:solidFill>
                  <a:srgbClr val="FFFF00"/>
                </a:solidFill>
                <a:cs typeface="Andalus" pitchFamily="2" charset="-78"/>
              </a:rPr>
              <a:t>إجراءات </a:t>
            </a:r>
            <a:r>
              <a:rPr lang="ar-MA" sz="4000" dirty="0" err="1" smtClean="0">
                <a:solidFill>
                  <a:srgbClr val="FFFF00"/>
                </a:solidFill>
                <a:cs typeface="Andalus" pitchFamily="2" charset="-78"/>
              </a:rPr>
              <a:t>التدبيرية</a:t>
            </a:r>
            <a:r>
              <a:rPr lang="ar-MA" sz="4000" dirty="0" smtClean="0">
                <a:solidFill>
                  <a:srgbClr val="FFFF00"/>
                </a:solidFill>
                <a:cs typeface="Andalus" pitchFamily="2" charset="-78"/>
              </a:rPr>
              <a:t>  لامتحانات البك</a:t>
            </a:r>
            <a:r>
              <a:rPr lang="ar-SA" sz="4000" dirty="0" smtClean="0">
                <a:solidFill>
                  <a:srgbClr val="FFFF00"/>
                </a:solidFill>
                <a:cs typeface="Andalus" pitchFamily="2" charset="-78"/>
              </a:rPr>
              <a:t>ا</a:t>
            </a:r>
            <a:r>
              <a:rPr lang="ar-MA" sz="4000" dirty="0" err="1" smtClean="0">
                <a:solidFill>
                  <a:srgbClr val="FFFF00"/>
                </a:solidFill>
                <a:cs typeface="Andalus" pitchFamily="2" charset="-78"/>
              </a:rPr>
              <a:t>لوريا</a:t>
            </a:r>
            <a:endParaRPr lang="fr-FR" sz="4000" dirty="0" smtClean="0"/>
          </a:p>
        </p:txBody>
      </p:sp>
      <p:sp>
        <p:nvSpPr>
          <p:cNvPr id="9" name="Espace réservé du numéro de diapositive 22"/>
          <p:cNvSpPr txBox="1">
            <a:spLocks/>
          </p:cNvSpPr>
          <p:nvPr/>
        </p:nvSpPr>
        <p:spPr>
          <a:xfrm>
            <a:off x="3714744" y="6357958"/>
            <a:ext cx="714380" cy="428604"/>
          </a:xfrm>
          <a:prstGeom prst="rect">
            <a:avLst/>
          </a:prstGeom>
          <a:noFill/>
        </p:spPr>
        <p:txBody>
          <a:bodyPr/>
          <a:lstStyle>
            <a:lvl1pPr>
              <a:defRPr b="1">
                <a:solidFill>
                  <a:schemeClr val="tx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A5AB2C6E-67A8-49C2-ABC0-4A8B27FD5DFE}" type="slidenum">
              <a:rPr kumimoji="0" lang="fr-FR" sz="2000" i="0" u="none" strike="noStrike" kern="1200" cap="none" spc="0" normalizeH="0" baseline="0" noProof="0" smtClean="0">
                <a:ln>
                  <a:noFill/>
                </a:ln>
                <a:solidFill>
                  <a:schemeClr val="tx1"/>
                </a:solidFill>
                <a:effectLst/>
                <a:uLnTx/>
                <a:uFillTx/>
                <a:latin typeface="Sakkal Majalla" pitchFamily="2" charset="-78"/>
                <a:cs typeface="Sakkal Majalla" pitchFamily="2" charset="-78"/>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fr-FR" sz="2000" i="0" u="none" strike="noStrike" kern="1200" cap="none" spc="0" normalizeH="0" baseline="0" noProof="0" dirty="0">
              <a:ln>
                <a:noFill/>
              </a:ln>
              <a:solidFill>
                <a:schemeClr val="tx1"/>
              </a:solidFill>
              <a:effectLst/>
              <a:uLnTx/>
              <a:uFillTx/>
              <a:latin typeface="Sakkal Majalla" pitchFamily="2" charset="-78"/>
              <a:cs typeface="Sakkal Majalla" pitchFamily="2" charset="-78"/>
            </a:endParaRPr>
          </a:p>
        </p:txBody>
      </p:sp>
      <p:sp>
        <p:nvSpPr>
          <p:cNvPr id="25" name="Rectangle 24"/>
          <p:cNvSpPr/>
          <p:nvPr/>
        </p:nvSpPr>
        <p:spPr>
          <a:xfrm>
            <a:off x="0" y="3214686"/>
            <a:ext cx="8001056" cy="1631216"/>
          </a:xfrm>
          <a:prstGeom prst="rect">
            <a:avLst/>
          </a:prstGeom>
        </p:spPr>
        <p:txBody>
          <a:bodyPr wrap="square">
            <a:spAutoFit/>
          </a:bodyPr>
          <a:lstStyle/>
          <a:p>
            <a:pPr algn="just" rtl="1"/>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fr-FR" sz="2000" b="1" dirty="0">
              <a:latin typeface="Sakkal Majalla" pitchFamily="2" charset="-78"/>
              <a:cs typeface="Sakkal Majalla" pitchFamily="2" charset="-78"/>
            </a:endParaRPr>
          </a:p>
        </p:txBody>
      </p:sp>
      <p:sp>
        <p:nvSpPr>
          <p:cNvPr id="26" name="Rectangle à coins arrondis 25">
            <a:hlinkClick r:id="rId2" action="ppaction://hlinkfile"/>
          </p:cNvPr>
          <p:cNvSpPr/>
          <p:nvPr/>
        </p:nvSpPr>
        <p:spPr bwMode="auto">
          <a:xfrm>
            <a:off x="7500958" y="1214422"/>
            <a:ext cx="1500198" cy="4929222"/>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ar-MA" sz="2800" b="1" dirty="0" smtClean="0">
                <a:latin typeface="Sakkal Majalla" pitchFamily="2" charset="-78"/>
                <a:cs typeface="Sakkal Majalla" pitchFamily="2" charset="-78"/>
              </a:rPr>
              <a:t> </a:t>
            </a:r>
          </a:p>
          <a:p>
            <a:pPr algn="r" eaLnBrk="0" fontAlgn="base" hangingPunct="0">
              <a:spcBef>
                <a:spcPct val="0"/>
              </a:spcBef>
              <a:spcAft>
                <a:spcPct val="0"/>
              </a:spcAft>
            </a:pPr>
            <a:endParaRPr lang="ar-MA" sz="2800" b="1" u="sng" dirty="0" smtClean="0">
              <a:solidFill>
                <a:srgbClr val="FF0000"/>
              </a:solidFill>
              <a:latin typeface="Sakkal Majalla" pitchFamily="2" charset="-78"/>
              <a:cs typeface="Sakkal Majalla" pitchFamily="2" charset="-78"/>
            </a:endParaRPr>
          </a:p>
          <a:p>
            <a:pPr algn="r" eaLnBrk="0" fontAlgn="base" hangingPunct="0">
              <a:spcBef>
                <a:spcPct val="0"/>
              </a:spcBef>
              <a:spcAft>
                <a:spcPct val="0"/>
              </a:spcAft>
            </a:pPr>
            <a:r>
              <a:rPr lang="ar-SA" sz="2800" b="1" u="sng" dirty="0" smtClean="0">
                <a:solidFill>
                  <a:srgbClr val="FF0000"/>
                </a:solidFill>
                <a:latin typeface="Sakkal Majalla" pitchFamily="2" charset="-78"/>
                <a:cs typeface="Sakkal Majalla" pitchFamily="2" charset="-78"/>
              </a:rPr>
              <a:t>خامسا</a:t>
            </a:r>
            <a:r>
              <a:rPr lang="ar-MA" sz="2800" b="1" u="sng" dirty="0" smtClean="0">
                <a:solidFill>
                  <a:srgbClr val="FF0000"/>
                </a:solidFill>
                <a:latin typeface="Sakkal Majalla" pitchFamily="2" charset="-78"/>
                <a:cs typeface="Sakkal Majalla" pitchFamily="2" charset="-78"/>
              </a:rPr>
              <a:t>:</a:t>
            </a:r>
          </a:p>
          <a:p>
            <a:pPr algn="r" eaLnBrk="0" fontAlgn="base" hangingPunct="0">
              <a:spcBef>
                <a:spcPct val="0"/>
              </a:spcBef>
              <a:spcAft>
                <a:spcPct val="0"/>
              </a:spcAft>
            </a:pPr>
            <a:endParaRPr lang="ar-MA" sz="2800" b="1" u="sng" dirty="0" smtClean="0">
              <a:solidFill>
                <a:srgbClr val="FF0000"/>
              </a:solidFill>
              <a:latin typeface="Sakkal Majalla" pitchFamily="2" charset="-78"/>
              <a:cs typeface="Sakkal Majalla" pitchFamily="2" charset="-78"/>
            </a:endParaRPr>
          </a:p>
          <a:p>
            <a:pPr algn="r" eaLnBrk="0" fontAlgn="base" hangingPunct="0">
              <a:spcBef>
                <a:spcPct val="0"/>
              </a:spcBef>
              <a:spcAft>
                <a:spcPct val="0"/>
              </a:spcAft>
            </a:pPr>
            <a:r>
              <a:rPr lang="ar-MA" sz="2800" b="1" u="sng" dirty="0" smtClean="0">
                <a:solidFill>
                  <a:srgbClr val="0000FF"/>
                </a:solidFill>
                <a:latin typeface="Sakkal Majalla" pitchFamily="2" charset="-78"/>
                <a:ea typeface="ＭＳ Ｐゴシック" pitchFamily="1" charset="-128"/>
                <a:cs typeface="Sakkal Majalla" pitchFamily="2" charset="-78"/>
              </a:rPr>
              <a:t>مختلفات</a:t>
            </a:r>
            <a:endParaRPr lang="ar-MA" sz="3200" b="1" dirty="0" smtClean="0">
              <a:solidFill>
                <a:srgbClr val="FF0000"/>
              </a:solidFill>
              <a:latin typeface="Sakkal Majalla" pitchFamily="2" charset="-78"/>
              <a:ea typeface="ＭＳ Ｐゴシック" pitchFamily="1" charset="-128"/>
              <a:cs typeface="Sakkal Majalla" pitchFamily="2" charset="-78"/>
            </a:endParaRPr>
          </a:p>
          <a:p>
            <a:pPr eaLnBrk="0" fontAlgn="base" hangingPunct="0">
              <a:spcBef>
                <a:spcPct val="0"/>
              </a:spcBef>
              <a:spcAft>
                <a:spcPct val="0"/>
              </a:spcAft>
            </a:pPr>
            <a:endParaRPr kumimoji="0" lang="ar-MA" sz="2800" b="1" i="0" u="none" strike="noStrike" cap="none" normalizeH="0" baseline="0" dirty="0" smtClean="0">
              <a:ln>
                <a:noFill/>
              </a:ln>
              <a:solidFill>
                <a:schemeClr val="tx1"/>
              </a:solidFill>
              <a:effectLst/>
              <a:latin typeface="Sakkal Majalla" pitchFamily="2" charset="-78"/>
              <a:ea typeface="ＭＳ Ｐゴシック" pitchFamily="1" charset="-128"/>
              <a:cs typeface="Sakkal Majalla" pitchFamily="2" charset="-78"/>
            </a:endParaRPr>
          </a:p>
          <a:p>
            <a:pPr eaLnBrk="0" fontAlgn="base" hangingPunct="0">
              <a:spcBef>
                <a:spcPct val="0"/>
              </a:spcBef>
              <a:spcAft>
                <a:spcPct val="0"/>
              </a:spcAft>
            </a:pPr>
            <a:endParaRPr kumimoji="0" lang="fr-FR" sz="2800" b="1" i="0" u="none" strike="noStrike" cap="none" normalizeH="0" baseline="0" dirty="0" smtClean="0">
              <a:ln>
                <a:noFill/>
              </a:ln>
              <a:solidFill>
                <a:schemeClr val="tx1"/>
              </a:solidFill>
              <a:effectLst/>
              <a:latin typeface="Sakkal Majalla" pitchFamily="2" charset="-78"/>
              <a:ea typeface="ＭＳ Ｐゴシック" pitchFamily="1" charset="-128"/>
              <a:cs typeface="Sakkal Majalla" pitchFamily="2" charset="-78"/>
            </a:endParaRPr>
          </a:p>
        </p:txBody>
      </p:sp>
      <p:sp>
        <p:nvSpPr>
          <p:cNvPr id="27" name="Arrondir un rectangle à un seul coin 26">
            <a:hlinkClick r:id="rId3" action="ppaction://hlinkfile"/>
          </p:cNvPr>
          <p:cNvSpPr/>
          <p:nvPr/>
        </p:nvSpPr>
        <p:spPr bwMode="auto">
          <a:xfrm>
            <a:off x="71406" y="1071546"/>
            <a:ext cx="6858048" cy="428628"/>
          </a:xfrm>
          <a:prstGeom prst="round1Rect">
            <a:avLst/>
          </a:prstGeom>
          <a:solidFill>
            <a:srgbClr val="FF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609600" indent="-609600" algn="r" rtl="1">
              <a:lnSpc>
                <a:spcPct val="115000"/>
              </a:lnSpc>
              <a:spcBef>
                <a:spcPct val="50000"/>
              </a:spcBef>
              <a:buClr>
                <a:srgbClr val="FF0000"/>
              </a:buClr>
              <a:buSzPct val="70000"/>
            </a:pPr>
            <a:r>
              <a:rPr lang="ar-SA" sz="2400" b="1" dirty="0" smtClean="0">
                <a:solidFill>
                  <a:srgbClr val="000000"/>
                </a:solidFill>
                <a:latin typeface="Sakkal Majalla" pitchFamily="2" charset="-78"/>
                <a:ea typeface="AF_Najed"/>
                <a:cs typeface="Sakkal Majalla" pitchFamily="2" charset="-78"/>
              </a:rPr>
              <a:t>الحرص على عدم </a:t>
            </a:r>
            <a:r>
              <a:rPr lang="ar-MA" sz="2400" b="1" dirty="0" smtClean="0">
                <a:solidFill>
                  <a:srgbClr val="000000"/>
                </a:solidFill>
                <a:latin typeface="Sakkal Majalla" pitchFamily="2" charset="-78"/>
                <a:ea typeface="AF_Najed"/>
                <a:cs typeface="Sakkal Majalla" pitchFamily="2" charset="-78"/>
              </a:rPr>
              <a:t>استعمال أوراق التحرير من النموذج القديم</a:t>
            </a:r>
            <a:r>
              <a:rPr lang="ar-SA" sz="2400" b="1" dirty="0" smtClean="0">
                <a:solidFill>
                  <a:srgbClr val="000000"/>
                </a:solidFill>
                <a:latin typeface="Sakkal Majalla" pitchFamily="2" charset="-78"/>
                <a:ea typeface="AF_Najed"/>
                <a:cs typeface="Sakkal Majalla" pitchFamily="2" charset="-78"/>
              </a:rPr>
              <a:t>.</a:t>
            </a:r>
            <a:endParaRPr lang="fr-FR" sz="2400" b="1" dirty="0">
              <a:solidFill>
                <a:srgbClr val="000000"/>
              </a:solidFill>
              <a:latin typeface="Sakkal Majalla" pitchFamily="2" charset="-78"/>
              <a:ea typeface="AF_Najed"/>
              <a:cs typeface="Sakkal Majalla" pitchFamily="2" charset="-78"/>
            </a:endParaRPr>
          </a:p>
        </p:txBody>
      </p:sp>
      <p:sp>
        <p:nvSpPr>
          <p:cNvPr id="29" name="Arrondir un rectangle à un seul coin 28">
            <a:hlinkClick r:id="rId3" action="ppaction://hlinkfile"/>
          </p:cNvPr>
          <p:cNvSpPr/>
          <p:nvPr/>
        </p:nvSpPr>
        <p:spPr bwMode="auto">
          <a:xfrm>
            <a:off x="0" y="2279722"/>
            <a:ext cx="6786610" cy="357190"/>
          </a:xfrm>
          <a:prstGeom prst="round1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609600" indent="-609600" algn="r" rtl="1">
              <a:lnSpc>
                <a:spcPct val="115000"/>
              </a:lnSpc>
              <a:spcBef>
                <a:spcPct val="50000"/>
              </a:spcBef>
              <a:buClr>
                <a:srgbClr val="FF0000"/>
              </a:buClr>
            </a:pPr>
            <a:r>
              <a:rPr lang="ar-SA" sz="2400" b="1" dirty="0" smtClean="0">
                <a:solidFill>
                  <a:srgbClr val="000000"/>
                </a:solidFill>
                <a:latin typeface="Sakkal Majalla" pitchFamily="2" charset="-78"/>
                <a:ea typeface="AF_Najed"/>
                <a:cs typeface="Sakkal Majalla" pitchFamily="2" charset="-78"/>
              </a:rPr>
              <a:t>التأكد من </a:t>
            </a:r>
            <a:r>
              <a:rPr lang="ar-MA" sz="2400" b="1" dirty="0" smtClean="0">
                <a:solidFill>
                  <a:srgbClr val="000000"/>
                </a:solidFill>
                <a:latin typeface="Sakkal Majalla" pitchFamily="2" charset="-78"/>
                <a:ea typeface="AF_Najed"/>
                <a:cs typeface="Sakkal Majalla" pitchFamily="2" charset="-78"/>
              </a:rPr>
              <a:t>احترام تسلسل  أرقام أوراق التحرير عند إدخالها في </a:t>
            </a:r>
            <a:r>
              <a:rPr lang="ar-MA" sz="2400" b="1" dirty="0" err="1" smtClean="0">
                <a:solidFill>
                  <a:srgbClr val="000000"/>
                </a:solidFill>
                <a:latin typeface="Sakkal Majalla" pitchFamily="2" charset="-78"/>
                <a:ea typeface="AF_Najed"/>
                <a:cs typeface="Sakkal Majalla" pitchFamily="2" charset="-78"/>
              </a:rPr>
              <a:t>الأظرفة</a:t>
            </a:r>
            <a:r>
              <a:rPr lang="ar-MA" sz="2400" b="1" dirty="0" smtClean="0">
                <a:solidFill>
                  <a:srgbClr val="000000"/>
                </a:solidFill>
                <a:latin typeface="Sakkal Majalla" pitchFamily="2" charset="-78"/>
                <a:ea typeface="AF_Najed"/>
                <a:cs typeface="Sakkal Majalla" pitchFamily="2" charset="-78"/>
              </a:rPr>
              <a:t> </a:t>
            </a:r>
            <a:endParaRPr lang="ar-MA" b="1" dirty="0" smtClean="0">
              <a:solidFill>
                <a:srgbClr val="000000"/>
              </a:solidFill>
              <a:latin typeface="Sakkal Majalla" pitchFamily="2" charset="-78"/>
              <a:ea typeface="AF_Najed"/>
              <a:cs typeface="Sakkal Majalla" pitchFamily="2" charset="-78"/>
            </a:endParaRPr>
          </a:p>
        </p:txBody>
      </p:sp>
      <p:sp>
        <p:nvSpPr>
          <p:cNvPr id="30" name="Arrondir un rectangle à un seul coin 29">
            <a:hlinkClick r:id="rId3" action="ppaction://hlinkfile"/>
          </p:cNvPr>
          <p:cNvSpPr/>
          <p:nvPr/>
        </p:nvSpPr>
        <p:spPr bwMode="auto">
          <a:xfrm>
            <a:off x="0" y="1556792"/>
            <a:ext cx="6966122" cy="642942"/>
          </a:xfrm>
          <a:prstGeom prst="round1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SA" sz="2000" b="1" dirty="0" smtClean="0">
                <a:solidFill>
                  <a:srgbClr val="000000"/>
                </a:solidFill>
                <a:latin typeface="Sakkal Majalla" pitchFamily="2" charset="-78"/>
                <a:ea typeface="AF_Najed"/>
                <a:cs typeface="Sakkal Majalla" pitchFamily="2" charset="-78"/>
              </a:rPr>
              <a:t>التأكد من </a:t>
            </a:r>
            <a:r>
              <a:rPr lang="ar-MA" sz="2000" b="1" dirty="0" smtClean="0">
                <a:solidFill>
                  <a:srgbClr val="000000"/>
                </a:solidFill>
                <a:latin typeface="Sakkal Majalla" pitchFamily="2" charset="-78"/>
                <a:ea typeface="AF_Najed"/>
                <a:cs typeface="Sakkal Majalla" pitchFamily="2" charset="-78"/>
              </a:rPr>
              <a:t>تعبئة أوراق الغياب ومحاضر</a:t>
            </a:r>
            <a:r>
              <a:rPr lang="ar-SA" sz="2000" b="1" dirty="0" smtClean="0">
                <a:solidFill>
                  <a:srgbClr val="000000"/>
                </a:solidFill>
                <a:latin typeface="Sakkal Majalla" pitchFamily="2" charset="-78"/>
                <a:ea typeface="AF_Najed"/>
                <a:cs typeface="Sakkal Majalla" pitchFamily="2" charset="-78"/>
              </a:rPr>
              <a:t> </a:t>
            </a:r>
            <a:r>
              <a:rPr lang="ar-MA" sz="2000" b="1" dirty="0" smtClean="0">
                <a:solidFill>
                  <a:srgbClr val="000000"/>
                </a:solidFill>
                <a:latin typeface="Sakkal Majalla" pitchFamily="2" charset="-78"/>
                <a:ea typeface="AF_Najed"/>
                <a:cs typeface="Sakkal Majalla" pitchFamily="2" charset="-78"/>
              </a:rPr>
              <a:t>التوقيعات بالنسبة لكافة </a:t>
            </a:r>
            <a:r>
              <a:rPr lang="ar-MA" sz="2000" b="1" dirty="0" err="1" smtClean="0">
                <a:solidFill>
                  <a:srgbClr val="000000"/>
                </a:solidFill>
                <a:latin typeface="Sakkal Majalla" pitchFamily="2" charset="-78"/>
                <a:ea typeface="AF_Najed"/>
                <a:cs typeface="Sakkal Majalla" pitchFamily="2" charset="-78"/>
              </a:rPr>
              <a:t>المترشحين</a:t>
            </a:r>
            <a:r>
              <a:rPr lang="ar-MA" sz="2000" b="1" dirty="0" smtClean="0">
                <a:solidFill>
                  <a:srgbClr val="000000"/>
                </a:solidFill>
                <a:latin typeface="Sakkal Majalla" pitchFamily="2" charset="-78"/>
                <a:ea typeface="AF_Najed"/>
                <a:cs typeface="Sakkal Majalla" pitchFamily="2" charset="-78"/>
              </a:rPr>
              <a:t>  الموجودين </a:t>
            </a:r>
            <a:r>
              <a:rPr lang="ar-MA" sz="2000" b="1" u="sng" dirty="0" smtClean="0">
                <a:latin typeface="Sakkal Majalla" pitchFamily="2" charset="-78"/>
                <a:ea typeface="AF_Najed"/>
                <a:cs typeface="Sakkal Majalla" pitchFamily="2" charset="-78"/>
              </a:rPr>
              <a:t>بالمحضر</a:t>
            </a:r>
            <a:r>
              <a:rPr lang="ar-MA" sz="2000" b="1" dirty="0" smtClean="0">
                <a:solidFill>
                  <a:srgbClr val="000000"/>
                </a:solidFill>
                <a:latin typeface="Sakkal Majalla" pitchFamily="2" charset="-78"/>
                <a:ea typeface="AF_Najed"/>
                <a:cs typeface="Sakkal Majalla" pitchFamily="2" charset="-78"/>
              </a:rPr>
              <a:t> حتى</a:t>
            </a:r>
            <a:r>
              <a:rPr lang="ar-MA" sz="2000" b="1" dirty="0" smtClean="0">
                <a:latin typeface="Sakkal Majalla" pitchFamily="2" charset="-78"/>
                <a:ea typeface="AF_Najed"/>
                <a:cs typeface="Sakkal Majalla" pitchFamily="2" charset="-78"/>
              </a:rPr>
              <a:t> </a:t>
            </a:r>
            <a:r>
              <a:rPr lang="ar-MA" sz="2000" b="1" u="sng" dirty="0" smtClean="0">
                <a:latin typeface="Sakkal Majalla" pitchFamily="2" charset="-78"/>
                <a:ea typeface="AF_Najed"/>
                <a:cs typeface="Sakkal Majalla" pitchFamily="2" charset="-78"/>
              </a:rPr>
              <a:t>المتغيبين</a:t>
            </a:r>
            <a:r>
              <a:rPr lang="ar-MA" sz="2000" b="1" dirty="0" smtClean="0">
                <a:latin typeface="Sakkal Majalla" pitchFamily="2" charset="-78"/>
                <a:ea typeface="AF_Najed"/>
                <a:cs typeface="Sakkal Majalla" pitchFamily="2" charset="-78"/>
              </a:rPr>
              <a:t> </a:t>
            </a:r>
            <a:r>
              <a:rPr lang="ar-MA" sz="2000" b="1" dirty="0" smtClean="0">
                <a:solidFill>
                  <a:srgbClr val="000000"/>
                </a:solidFill>
                <a:latin typeface="Sakkal Majalla" pitchFamily="2" charset="-78"/>
                <a:ea typeface="AF_Najed"/>
                <a:cs typeface="Sakkal Majalla" pitchFamily="2" charset="-78"/>
              </a:rPr>
              <a:t>منهم أو </a:t>
            </a:r>
            <a:r>
              <a:rPr lang="ar-MA" sz="2000" b="1" u="sng" dirty="0" smtClean="0">
                <a:latin typeface="Sakkal Majalla" pitchFamily="2" charset="-78"/>
                <a:ea typeface="AF_Najed"/>
                <a:cs typeface="Sakkal Majalla" pitchFamily="2" charset="-78"/>
              </a:rPr>
              <a:t>المشطب عليهم</a:t>
            </a:r>
            <a:r>
              <a:rPr lang="ar-MA" sz="2000" b="1" dirty="0" smtClean="0">
                <a:latin typeface="Sakkal Majalla" pitchFamily="2" charset="-78"/>
                <a:ea typeface="AF_Najed"/>
                <a:cs typeface="Sakkal Majalla" pitchFamily="2" charset="-78"/>
              </a:rPr>
              <a:t> </a:t>
            </a:r>
            <a:endParaRPr lang="fr-FR" sz="2000" b="1" dirty="0" smtClean="0">
              <a:latin typeface="Sakkal Majalla" pitchFamily="2" charset="-78"/>
              <a:ea typeface="AF_Najed"/>
              <a:cs typeface="Sakkal Majalla" pitchFamily="2" charset="-78"/>
            </a:endParaRPr>
          </a:p>
        </p:txBody>
      </p:sp>
      <p:sp>
        <p:nvSpPr>
          <p:cNvPr id="32" name="Arrondir un rectangle à un seul coin 31">
            <a:hlinkClick r:id="rId3" action="ppaction://hlinkfile"/>
          </p:cNvPr>
          <p:cNvSpPr/>
          <p:nvPr/>
        </p:nvSpPr>
        <p:spPr bwMode="auto">
          <a:xfrm>
            <a:off x="0" y="2714620"/>
            <a:ext cx="6858048" cy="642942"/>
          </a:xfrm>
          <a:prstGeom prst="round1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2000" b="1" dirty="0" smtClean="0">
                <a:solidFill>
                  <a:srgbClr val="000000"/>
                </a:solidFill>
                <a:latin typeface="Sakkal Majalla" pitchFamily="2" charset="-78"/>
                <a:ea typeface="AF_Najed"/>
                <a:cs typeface="Sakkal Majalla" pitchFamily="2" charset="-78"/>
              </a:rPr>
              <a:t>إشعار الأكاديمية بلائحة التلاميذ الذين أدلوا بمبرر لغيابهم قصد </a:t>
            </a:r>
            <a:r>
              <a:rPr lang="ar-MA" sz="2000" b="1" dirty="0" err="1" smtClean="0">
                <a:solidFill>
                  <a:srgbClr val="000000"/>
                </a:solidFill>
                <a:latin typeface="Sakkal Majalla" pitchFamily="2" charset="-78"/>
                <a:ea typeface="AF_Najed"/>
                <a:cs typeface="Sakkal Majalla" pitchFamily="2" charset="-78"/>
              </a:rPr>
              <a:t>الإستفادة</a:t>
            </a:r>
            <a:r>
              <a:rPr lang="ar-MA" sz="2000" b="1" dirty="0" smtClean="0">
                <a:solidFill>
                  <a:srgbClr val="000000"/>
                </a:solidFill>
                <a:latin typeface="Sakkal Majalla" pitchFamily="2" charset="-78"/>
                <a:ea typeface="AF_Najed"/>
                <a:cs typeface="Sakkal Majalla" pitchFamily="2" charset="-78"/>
              </a:rPr>
              <a:t> من الدورة </a:t>
            </a:r>
            <a:r>
              <a:rPr lang="ar-MA" sz="2000" b="1" dirty="0" err="1" smtClean="0">
                <a:solidFill>
                  <a:srgbClr val="000000"/>
                </a:solidFill>
                <a:latin typeface="Sakkal Majalla" pitchFamily="2" charset="-78"/>
                <a:ea typeface="AF_Najed"/>
                <a:cs typeface="Sakkal Majalla" pitchFamily="2" charset="-78"/>
              </a:rPr>
              <a:t>الإستدراكية</a:t>
            </a:r>
            <a:r>
              <a:rPr lang="ar-MA" sz="2000" b="1" dirty="0" smtClean="0">
                <a:solidFill>
                  <a:srgbClr val="000000"/>
                </a:solidFill>
                <a:latin typeface="Sakkal Majalla" pitchFamily="2" charset="-78"/>
                <a:ea typeface="AF_Najed"/>
                <a:cs typeface="Sakkal Majalla" pitchFamily="2" charset="-78"/>
              </a:rPr>
              <a:t> في أجل لا يتعدى 24 ساعة بعد  انتهاء  آخر مادة من الامتحان</a:t>
            </a:r>
            <a:endParaRPr lang="fr-FR" sz="2000" b="1" dirty="0" smtClean="0">
              <a:solidFill>
                <a:schemeClr val="bg1"/>
              </a:solidFill>
              <a:latin typeface="Sakkal Majalla" pitchFamily="2" charset="-78"/>
              <a:ea typeface="AF_Najed"/>
              <a:cs typeface="Sakkal Majalla" pitchFamily="2" charset="-78"/>
            </a:endParaRPr>
          </a:p>
        </p:txBody>
      </p:sp>
      <p:sp>
        <p:nvSpPr>
          <p:cNvPr id="34" name="Rectangle horizontal à deux flèches 33"/>
          <p:cNvSpPr/>
          <p:nvPr/>
        </p:nvSpPr>
        <p:spPr bwMode="auto">
          <a:xfrm>
            <a:off x="6929454" y="1071546"/>
            <a:ext cx="642942" cy="5500726"/>
          </a:xfrm>
          <a:prstGeom prst="leftRightArrow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800" b="1" i="0" u="none" strike="noStrike" cap="none" normalizeH="0" baseline="0" smtClean="0">
              <a:ln>
                <a:noFill/>
              </a:ln>
              <a:solidFill>
                <a:schemeClr val="tx1"/>
              </a:solidFill>
              <a:effectLst/>
              <a:latin typeface="Sakkal Majalla" pitchFamily="2" charset="-78"/>
              <a:ea typeface="ＭＳ Ｐゴシック" pitchFamily="1" charset="-128"/>
              <a:cs typeface="Sakkal Majalla" pitchFamily="2" charset="-78"/>
            </a:endParaRPr>
          </a:p>
        </p:txBody>
      </p:sp>
      <p:sp>
        <p:nvSpPr>
          <p:cNvPr id="15" name="Arrondir un rectangle à un seul coin 14">
            <a:hlinkClick r:id="rId3" action="ppaction://hlinkfile"/>
          </p:cNvPr>
          <p:cNvSpPr/>
          <p:nvPr/>
        </p:nvSpPr>
        <p:spPr bwMode="auto">
          <a:xfrm>
            <a:off x="0" y="4000504"/>
            <a:ext cx="6857984" cy="428628"/>
          </a:xfrm>
          <a:prstGeom prst="round1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SA" b="1" dirty="0" smtClean="0">
                <a:solidFill>
                  <a:srgbClr val="000000"/>
                </a:solidFill>
                <a:latin typeface="Sakkal Majalla" pitchFamily="2" charset="-78"/>
                <a:ea typeface="AF_Najed"/>
                <a:cs typeface="Sakkal Majalla" pitchFamily="2" charset="-78"/>
              </a:rPr>
              <a:t>ضرورة </a:t>
            </a:r>
            <a:r>
              <a:rPr lang="ar-MA" b="1" dirty="0" smtClean="0">
                <a:solidFill>
                  <a:srgbClr val="000000"/>
                </a:solidFill>
                <a:latin typeface="Sakkal Majalla" pitchFamily="2" charset="-78"/>
                <a:ea typeface="AF_Najed"/>
                <a:cs typeface="Sakkal Majalla" pitchFamily="2" charset="-78"/>
              </a:rPr>
              <a:t>ا</a:t>
            </a:r>
            <a:r>
              <a:rPr lang="ar-SA" b="1" dirty="0" err="1" smtClean="0">
                <a:solidFill>
                  <a:srgbClr val="000000"/>
                </a:solidFill>
                <a:latin typeface="Sakkal Majalla" pitchFamily="2" charset="-78"/>
                <a:ea typeface="AF_Najed"/>
                <a:cs typeface="Sakkal Majalla" pitchFamily="2" charset="-78"/>
              </a:rPr>
              <a:t>رجاع</a:t>
            </a:r>
            <a:r>
              <a:rPr lang="ar-SA" b="1" dirty="0" smtClean="0">
                <a:solidFill>
                  <a:srgbClr val="000000"/>
                </a:solidFill>
                <a:latin typeface="Sakkal Majalla" pitchFamily="2" charset="-78"/>
                <a:ea typeface="AF_Najed"/>
                <a:cs typeface="Sakkal Majalla" pitchFamily="2" charset="-78"/>
              </a:rPr>
              <a:t> </a:t>
            </a:r>
            <a:r>
              <a:rPr lang="ar-MA" b="1" dirty="0" smtClean="0">
                <a:solidFill>
                  <a:srgbClr val="000000"/>
                </a:solidFill>
                <a:latin typeface="Sakkal Majalla" pitchFamily="2" charset="-78"/>
                <a:ea typeface="AF_Najed"/>
                <a:cs typeface="Sakkal Majalla" pitchFamily="2" charset="-78"/>
              </a:rPr>
              <a:t>شواهد </a:t>
            </a:r>
            <a:r>
              <a:rPr lang="ar-MA" b="1" dirty="0" err="1" smtClean="0">
                <a:solidFill>
                  <a:srgbClr val="000000"/>
                </a:solidFill>
                <a:latin typeface="Sakkal Majalla" pitchFamily="2" charset="-78"/>
                <a:ea typeface="AF_Najed"/>
                <a:cs typeface="Sakkal Majalla" pitchFamily="2" charset="-78"/>
              </a:rPr>
              <a:t>البكالوريا</a:t>
            </a:r>
            <a:r>
              <a:rPr lang="ar-MA" b="1" dirty="0" smtClean="0">
                <a:solidFill>
                  <a:srgbClr val="000000"/>
                </a:solidFill>
                <a:latin typeface="Sakkal Majalla" pitchFamily="2" charset="-78"/>
                <a:ea typeface="AF_Najed"/>
                <a:cs typeface="Sakkal Majalla" pitchFamily="2" charset="-78"/>
              </a:rPr>
              <a:t> </a:t>
            </a:r>
            <a:r>
              <a:rPr lang="ar-SA" b="1" dirty="0" err="1" smtClean="0">
                <a:solidFill>
                  <a:srgbClr val="000000"/>
                </a:solidFill>
                <a:latin typeface="Sakkal Majalla" pitchFamily="2" charset="-78"/>
                <a:ea typeface="AF_Najed"/>
                <a:cs typeface="Sakkal Majalla" pitchFamily="2" charset="-78"/>
              </a:rPr>
              <a:t>ال</a:t>
            </a:r>
            <a:r>
              <a:rPr lang="ar-MA" b="1" dirty="0" smtClean="0">
                <a:solidFill>
                  <a:srgbClr val="000000"/>
                </a:solidFill>
                <a:latin typeface="Sakkal Majalla" pitchFamily="2" charset="-78"/>
                <a:ea typeface="AF_Najed"/>
                <a:cs typeface="Sakkal Majalla" pitchFamily="2" charset="-78"/>
              </a:rPr>
              <a:t>متضمنة لأخطاء إلى الأكاديمية من طرف رئيس مركز الامتحان</a:t>
            </a:r>
            <a:endParaRPr lang="ar-MA" b="1" dirty="0" smtClean="0">
              <a:solidFill>
                <a:schemeClr val="bg1"/>
              </a:solidFill>
              <a:latin typeface="Sakkal Majalla" pitchFamily="2" charset="-78"/>
              <a:ea typeface="AF_Najed"/>
              <a:cs typeface="Sakkal Majalla" pitchFamily="2" charset="-78"/>
            </a:endParaRPr>
          </a:p>
        </p:txBody>
      </p:sp>
      <p:sp>
        <p:nvSpPr>
          <p:cNvPr id="22" name="Arrondir un rectangle à un seul coin 21">
            <a:hlinkClick r:id="rId3" action="ppaction://hlinkfile"/>
          </p:cNvPr>
          <p:cNvSpPr/>
          <p:nvPr/>
        </p:nvSpPr>
        <p:spPr bwMode="auto">
          <a:xfrm>
            <a:off x="0" y="3429000"/>
            <a:ext cx="6858048" cy="500066"/>
          </a:xfrm>
          <a:prstGeom prst="round1Rect">
            <a:avLst/>
          </a:prstGeom>
          <a:solidFill>
            <a:srgbClr val="FBC7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b="1" dirty="0" smtClean="0">
                <a:solidFill>
                  <a:srgbClr val="000000"/>
                </a:solidFill>
                <a:latin typeface="Sakkal Majalla" pitchFamily="2" charset="-78"/>
                <a:ea typeface="AF_Najed"/>
                <a:cs typeface="Sakkal Majalla" pitchFamily="2" charset="-78"/>
              </a:rPr>
              <a:t>عدم تغيير أرقام الامتحان والتأكد من تطابق الأرقام الواردة في اللوائح المسلمة من طرف الأكاديمية مع تلك المدونة في </a:t>
            </a:r>
            <a:r>
              <a:rPr lang="ar-MA" b="1" dirty="0" err="1" smtClean="0">
                <a:solidFill>
                  <a:srgbClr val="000000"/>
                </a:solidFill>
                <a:latin typeface="Sakkal Majalla" pitchFamily="2" charset="-78"/>
                <a:ea typeface="AF_Najed"/>
                <a:cs typeface="Sakkal Majalla" pitchFamily="2" charset="-78"/>
              </a:rPr>
              <a:t>الاستدعاءات</a:t>
            </a:r>
            <a:r>
              <a:rPr lang="ar-MA" b="1" dirty="0" smtClean="0">
                <a:solidFill>
                  <a:srgbClr val="000000"/>
                </a:solidFill>
                <a:latin typeface="Sakkal Majalla" pitchFamily="2" charset="-78"/>
                <a:ea typeface="AF_Najed"/>
                <a:cs typeface="Sakkal Majalla" pitchFamily="2" charset="-78"/>
              </a:rPr>
              <a:t> ومحاضر التوقيعات الخاصة </a:t>
            </a:r>
            <a:r>
              <a:rPr lang="ar-MA" b="1" dirty="0" err="1" smtClean="0">
                <a:solidFill>
                  <a:srgbClr val="000000"/>
                </a:solidFill>
                <a:latin typeface="Sakkal Majalla" pitchFamily="2" charset="-78"/>
                <a:ea typeface="AF_Najed"/>
                <a:cs typeface="Sakkal Majalla" pitchFamily="2" charset="-78"/>
              </a:rPr>
              <a:t>بالمترشحين</a:t>
            </a:r>
            <a:endParaRPr lang="ar-MA" b="1" dirty="0" smtClean="0">
              <a:latin typeface="Sakkal Majalla" pitchFamily="2" charset="-78"/>
              <a:ea typeface="AF_Najed"/>
              <a:cs typeface="Sakkal Majalla" pitchFamily="2" charset="-78"/>
            </a:endParaRPr>
          </a:p>
        </p:txBody>
      </p:sp>
      <p:sp>
        <p:nvSpPr>
          <p:cNvPr id="23" name="Arrondir un rectangle à un seul coin 22">
            <a:hlinkClick r:id="rId3" action="ppaction://hlinkfile"/>
          </p:cNvPr>
          <p:cNvSpPr/>
          <p:nvPr/>
        </p:nvSpPr>
        <p:spPr bwMode="auto">
          <a:xfrm>
            <a:off x="0" y="4500570"/>
            <a:ext cx="6857984" cy="500066"/>
          </a:xfrm>
          <a:prstGeom prst="round1Rect">
            <a:avLst/>
          </a:prstGeom>
          <a:solidFill>
            <a:srgbClr val="80E02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2400" b="1" dirty="0" smtClean="0">
                <a:solidFill>
                  <a:srgbClr val="000000"/>
                </a:solidFill>
                <a:latin typeface="Sakkal Majalla" pitchFamily="2" charset="-78"/>
                <a:ea typeface="AF_Najed"/>
                <a:cs typeface="Sakkal Majalla" pitchFamily="2" charset="-78"/>
              </a:rPr>
              <a:t>التركيز عند تسليم الاستدعاء على الأسماء المتشابهة أو المتطابقة </a:t>
            </a:r>
            <a:endParaRPr lang="ar-MA" sz="2400" b="1" dirty="0" smtClean="0">
              <a:solidFill>
                <a:srgbClr val="C00000"/>
              </a:solidFill>
              <a:latin typeface="Sakkal Majalla" pitchFamily="2" charset="-78"/>
              <a:ea typeface="AF_Najed"/>
              <a:cs typeface="Sakkal Majalla" pitchFamily="2" charset="-78"/>
            </a:endParaRPr>
          </a:p>
        </p:txBody>
      </p:sp>
      <p:sp>
        <p:nvSpPr>
          <p:cNvPr id="24" name="Arrondir un rectangle à un seul coin 23">
            <a:hlinkClick r:id="rId3" action="ppaction://hlinkfile"/>
          </p:cNvPr>
          <p:cNvSpPr/>
          <p:nvPr/>
        </p:nvSpPr>
        <p:spPr bwMode="auto">
          <a:xfrm>
            <a:off x="0" y="5072074"/>
            <a:ext cx="6857984" cy="428628"/>
          </a:xfrm>
          <a:prstGeom prst="round1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90000"/>
              </a:lnSpc>
              <a:spcBef>
                <a:spcPct val="50000"/>
              </a:spcBef>
            </a:pPr>
            <a:r>
              <a:rPr lang="ar-MA" sz="2400" b="1" dirty="0" smtClean="0">
                <a:solidFill>
                  <a:srgbClr val="000000"/>
                </a:solidFill>
                <a:latin typeface="Sakkal Majalla" pitchFamily="2" charset="-78"/>
                <a:ea typeface="AF_Najed"/>
                <a:cs typeface="Sakkal Majalla" pitchFamily="2" charset="-78"/>
              </a:rPr>
              <a:t>تعبئة </a:t>
            </a:r>
            <a:r>
              <a:rPr lang="ar-MA" sz="2400" b="1" dirty="0" err="1" smtClean="0">
                <a:solidFill>
                  <a:srgbClr val="000000"/>
                </a:solidFill>
                <a:latin typeface="Sakkal Majalla" pitchFamily="2" charset="-78"/>
                <a:ea typeface="AF_Najed"/>
                <a:cs typeface="Sakkal Majalla" pitchFamily="2" charset="-78"/>
              </a:rPr>
              <a:t>استدعاءات</a:t>
            </a:r>
            <a:r>
              <a:rPr lang="ar-MA" sz="2400" b="1" dirty="0" smtClean="0">
                <a:solidFill>
                  <a:srgbClr val="000000"/>
                </a:solidFill>
                <a:latin typeface="Sakkal Majalla" pitchFamily="2" charset="-78"/>
                <a:ea typeface="AF_Najed"/>
                <a:cs typeface="Sakkal Majalla" pitchFamily="2" charset="-78"/>
              </a:rPr>
              <a:t> المستدركين الرسميين  </a:t>
            </a:r>
            <a:endParaRPr lang="ar-MA" sz="2400" b="1" dirty="0" smtClean="0">
              <a:solidFill>
                <a:schemeClr val="bg1"/>
              </a:solidFill>
              <a:latin typeface="Sakkal Majalla" pitchFamily="2" charset="-78"/>
              <a:ea typeface="AF_Najed"/>
              <a:cs typeface="Sakkal Majalla" pitchFamily="2" charset="-78"/>
            </a:endParaRPr>
          </a:p>
        </p:txBody>
      </p:sp>
      <p:sp>
        <p:nvSpPr>
          <p:cNvPr id="31" name="Arrondir un rectangle à un seul coin 30">
            <a:hlinkClick r:id="rId3" action="ppaction://hlinkfile"/>
          </p:cNvPr>
          <p:cNvSpPr/>
          <p:nvPr/>
        </p:nvSpPr>
        <p:spPr bwMode="auto">
          <a:xfrm>
            <a:off x="0" y="5572140"/>
            <a:ext cx="6857984" cy="357190"/>
          </a:xfrm>
          <a:prstGeom prst="round1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lnSpc>
                <a:spcPct val="105000"/>
              </a:lnSpc>
              <a:spcBef>
                <a:spcPct val="50000"/>
              </a:spcBef>
              <a:buClr>
                <a:srgbClr val="FF0000"/>
              </a:buClr>
            </a:pPr>
            <a:r>
              <a:rPr lang="ar-MA" sz="2000" b="1" dirty="0" smtClean="0">
                <a:solidFill>
                  <a:srgbClr val="000000"/>
                </a:solidFill>
                <a:latin typeface="Sakkal Majalla" pitchFamily="2" charset="-78"/>
                <a:cs typeface="Sakkal Majalla" pitchFamily="2" charset="-78"/>
              </a:rPr>
              <a:t>لا تقبل إلا الشواهد الطبية الموقعة أو المصادق عليها من طرف مصالح الصحة المدرسية</a:t>
            </a:r>
            <a:endParaRPr lang="ar-MA" sz="2000" b="1" dirty="0" smtClean="0">
              <a:solidFill>
                <a:schemeClr val="bg1"/>
              </a:solidFill>
              <a:latin typeface="Sakkal Majalla" pitchFamily="2" charset="-78"/>
              <a:cs typeface="Sakkal Majalla" pitchFamily="2" charset="-78"/>
            </a:endParaRPr>
          </a:p>
        </p:txBody>
      </p:sp>
      <p:sp>
        <p:nvSpPr>
          <p:cNvPr id="20" name="Arrondir un rectangle à un seul coin 19">
            <a:hlinkClick r:id="rId3" action="ppaction://hlinkfile"/>
          </p:cNvPr>
          <p:cNvSpPr/>
          <p:nvPr/>
        </p:nvSpPr>
        <p:spPr bwMode="auto">
          <a:xfrm>
            <a:off x="0" y="6000768"/>
            <a:ext cx="6857984" cy="357190"/>
          </a:xfrm>
          <a:prstGeom prst="round1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lnSpc>
                <a:spcPct val="105000"/>
              </a:lnSpc>
              <a:spcBef>
                <a:spcPct val="50000"/>
              </a:spcBef>
              <a:buClr>
                <a:srgbClr val="FF0000"/>
              </a:buClr>
            </a:pPr>
            <a:r>
              <a:rPr lang="ar-MA" sz="2000" b="1" dirty="0" smtClean="0">
                <a:solidFill>
                  <a:srgbClr val="000000"/>
                </a:solidFill>
                <a:latin typeface="Sakkal Majalla" pitchFamily="2" charset="-78"/>
                <a:cs typeface="Sakkal Majalla" pitchFamily="2" charset="-78"/>
              </a:rPr>
              <a:t>تقوم كل مؤسسة/مركز الامتحان بالإعلان عن النتائج وتقييمها</a:t>
            </a:r>
            <a:endParaRPr lang="ar-MA" sz="2000" b="1" dirty="0" smtClean="0">
              <a:solidFill>
                <a:schemeClr val="bg1"/>
              </a:solidFill>
              <a:latin typeface="Sakkal Majalla" pitchFamily="2" charset="-78"/>
              <a:cs typeface="Sakkal Majalla"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6">
                                            <p:txEl>
                                              <p:pRg st="2" end="2"/>
                                            </p:txEl>
                                          </p:spTgt>
                                        </p:tgtEl>
                                        <p:attrNameLst>
                                          <p:attrName>style.visibility</p:attrName>
                                        </p:attrNameLst>
                                      </p:cBhvr>
                                      <p:to>
                                        <p:strVal val="visible"/>
                                      </p:to>
                                    </p:set>
                                    <p:anim calcmode="lin" valueType="num">
                                      <p:cBhvr>
                                        <p:cTn id="7" dur="500" decel="50000" fill="hold">
                                          <p:stCondLst>
                                            <p:cond delay="0"/>
                                          </p:stCondLst>
                                        </p:cTn>
                                        <p:tgtEl>
                                          <p:spTgt spid="26">
                                            <p:txEl>
                                              <p:pRg st="2" end="2"/>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6">
                                            <p:txEl>
                                              <p:pRg st="2" end="2"/>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6">
                                            <p:txEl>
                                              <p:pRg st="2" end="2"/>
                                            </p:txEl>
                                          </p:spTgt>
                                        </p:tgtEl>
                                        <p:attrNameLst>
                                          <p:attrName>ppt_w</p:attrName>
                                        </p:attrNameLst>
                                      </p:cBhvr>
                                      <p:tavLst>
                                        <p:tav tm="0">
                                          <p:val>
                                            <p:strVal val="#ppt_w*.05"/>
                                          </p:val>
                                        </p:tav>
                                        <p:tav tm="100000">
                                          <p:val>
                                            <p:strVal val="#ppt_w"/>
                                          </p:val>
                                        </p:tav>
                                      </p:tavLst>
                                    </p:anim>
                                    <p:anim calcmode="lin" valueType="num">
                                      <p:cBhvr>
                                        <p:cTn id="10" dur="1000" fill="hold"/>
                                        <p:tgtEl>
                                          <p:spTgt spid="26">
                                            <p:txEl>
                                              <p:pRg st="2" end="2"/>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6">
                                            <p:txEl>
                                              <p:pRg st="2" end="2"/>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6">
                                            <p:txEl>
                                              <p:pRg st="2" end="2"/>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6">
                                            <p:txEl>
                                              <p:pRg st="2" end="2"/>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6">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26">
                                            <p:txEl>
                                              <p:pRg st="4" end="4"/>
                                            </p:txEl>
                                          </p:spTgt>
                                        </p:tgtEl>
                                        <p:attrNameLst>
                                          <p:attrName>style.visibility</p:attrName>
                                        </p:attrNameLst>
                                      </p:cBhvr>
                                      <p:to>
                                        <p:strVal val="visible"/>
                                      </p:to>
                                    </p:set>
                                    <p:anim calcmode="lin" valueType="num">
                                      <p:cBhvr>
                                        <p:cTn id="19" dur="500" decel="50000" fill="hold">
                                          <p:stCondLst>
                                            <p:cond delay="0"/>
                                          </p:stCondLst>
                                        </p:cTn>
                                        <p:tgtEl>
                                          <p:spTgt spid="26">
                                            <p:txEl>
                                              <p:pRg st="4" end="4"/>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6">
                                            <p:txEl>
                                              <p:pRg st="4" end="4"/>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6">
                                            <p:txEl>
                                              <p:pRg st="4" end="4"/>
                                            </p:txEl>
                                          </p:spTgt>
                                        </p:tgtEl>
                                        <p:attrNameLst>
                                          <p:attrName>ppt_w</p:attrName>
                                        </p:attrNameLst>
                                      </p:cBhvr>
                                      <p:tavLst>
                                        <p:tav tm="0">
                                          <p:val>
                                            <p:strVal val="#ppt_w*.05"/>
                                          </p:val>
                                        </p:tav>
                                        <p:tav tm="100000">
                                          <p:val>
                                            <p:strVal val="#ppt_w"/>
                                          </p:val>
                                        </p:tav>
                                      </p:tavLst>
                                    </p:anim>
                                    <p:anim calcmode="lin" valueType="num">
                                      <p:cBhvr>
                                        <p:cTn id="22" dur="1000" fill="hold"/>
                                        <p:tgtEl>
                                          <p:spTgt spid="26">
                                            <p:txEl>
                                              <p:pRg st="4" end="4"/>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6">
                                            <p:txEl>
                                              <p:pRg st="4" end="4"/>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6">
                                            <p:txEl>
                                              <p:pRg st="4" end="4"/>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6">
                                            <p:txEl>
                                              <p:pRg st="4" end="4"/>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6">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checkerboard(across)">
                                      <p:cBhvr>
                                        <p:cTn id="31" dur="500"/>
                                        <p:tgtEl>
                                          <p:spTgt spid="2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fade">
                                      <p:cBhvr>
                                        <p:cTn id="36" dur="2000"/>
                                        <p:tgtEl>
                                          <p:spTgt spid="30"/>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29"/>
                                        </p:tgtEl>
                                        <p:attrNameLst>
                                          <p:attrName>style.visibility</p:attrName>
                                        </p:attrNameLst>
                                      </p:cBhvr>
                                      <p:to>
                                        <p:strVal val="visible"/>
                                      </p:to>
                                    </p:set>
                                    <p:animEffect transition="in" filter="checkerboard(across)">
                                      <p:cBhvr>
                                        <p:cTn id="41" dur="500"/>
                                        <p:tgtEl>
                                          <p:spTgt spid="29"/>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32"/>
                                        </p:tgtEl>
                                        <p:attrNameLst>
                                          <p:attrName>style.visibility</p:attrName>
                                        </p:attrNameLst>
                                      </p:cBhvr>
                                      <p:to>
                                        <p:strVal val="visible"/>
                                      </p:to>
                                    </p:set>
                                    <p:animEffect transition="in" filter="wipe(down)">
                                      <p:cBhvr>
                                        <p:cTn id="46" dur="500"/>
                                        <p:tgtEl>
                                          <p:spTgt spid="32"/>
                                        </p:tgtEl>
                                      </p:cBhvr>
                                    </p:animEffect>
                                  </p:childTnLst>
                                </p:cTn>
                              </p:par>
                            </p:childTnLst>
                          </p:cTn>
                        </p:par>
                      </p:childTnLst>
                    </p:cTn>
                  </p:par>
                  <p:par>
                    <p:cTn id="47" fill="hold">
                      <p:stCondLst>
                        <p:cond delay="indefinite"/>
                      </p:stCondLst>
                      <p:childTnLst>
                        <p:par>
                          <p:cTn id="48" fill="hold">
                            <p:stCondLst>
                              <p:cond delay="0"/>
                            </p:stCondLst>
                            <p:childTnLst>
                              <p:par>
                                <p:cTn id="49" presetID="21" presetClass="entr" presetSubtype="4"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wheel(4)">
                                      <p:cBhvr>
                                        <p:cTn id="51" dur="2000"/>
                                        <p:tgtEl>
                                          <p:spTgt spid="22"/>
                                        </p:tgtEl>
                                      </p:cBhvr>
                                    </p:animEffect>
                                  </p:childTnLst>
                                </p:cTn>
                              </p:par>
                            </p:childTnLst>
                          </p:cTn>
                        </p:par>
                      </p:childTnLst>
                    </p:cTn>
                  </p:par>
                  <p:par>
                    <p:cTn id="52" fill="hold">
                      <p:stCondLst>
                        <p:cond delay="indefinite"/>
                      </p:stCondLst>
                      <p:childTnLst>
                        <p:par>
                          <p:cTn id="53" fill="hold">
                            <p:stCondLst>
                              <p:cond delay="0"/>
                            </p:stCondLst>
                            <p:childTnLst>
                              <p:par>
                                <p:cTn id="54" presetID="21" presetClass="entr" presetSubtype="4"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wheel(4)">
                                      <p:cBhvr>
                                        <p:cTn id="56" dur="2000"/>
                                        <p:tgtEl>
                                          <p:spTgt spid="15"/>
                                        </p:tgtEl>
                                      </p:cBhvr>
                                    </p:animEffect>
                                  </p:childTnLst>
                                </p:cTn>
                              </p:par>
                            </p:childTnLst>
                          </p:cTn>
                        </p:par>
                      </p:childTnLst>
                    </p:cTn>
                  </p:par>
                  <p:par>
                    <p:cTn id="57" fill="hold">
                      <p:stCondLst>
                        <p:cond delay="indefinite"/>
                      </p:stCondLst>
                      <p:childTnLst>
                        <p:par>
                          <p:cTn id="58" fill="hold">
                            <p:stCondLst>
                              <p:cond delay="0"/>
                            </p:stCondLst>
                            <p:childTnLst>
                              <p:par>
                                <p:cTn id="59" presetID="21" presetClass="entr" presetSubtype="4" fill="hold" grpId="0" nodeType="click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wheel(4)">
                                      <p:cBhvr>
                                        <p:cTn id="61" dur="2000"/>
                                        <p:tgtEl>
                                          <p:spTgt spid="23"/>
                                        </p:tgtEl>
                                      </p:cBhvr>
                                    </p:animEffect>
                                  </p:childTnLst>
                                </p:cTn>
                              </p:par>
                            </p:childTnLst>
                          </p:cTn>
                        </p:par>
                      </p:childTnLst>
                    </p:cTn>
                  </p:par>
                  <p:par>
                    <p:cTn id="62" fill="hold">
                      <p:stCondLst>
                        <p:cond delay="indefinite"/>
                      </p:stCondLst>
                      <p:childTnLst>
                        <p:par>
                          <p:cTn id="63" fill="hold">
                            <p:stCondLst>
                              <p:cond delay="0"/>
                            </p:stCondLst>
                            <p:childTnLst>
                              <p:par>
                                <p:cTn id="64" presetID="21" presetClass="entr" presetSubtype="4" fill="hold" grpId="0" nodeType="clickEffect">
                                  <p:stCondLst>
                                    <p:cond delay="0"/>
                                  </p:stCondLst>
                                  <p:childTnLst>
                                    <p:set>
                                      <p:cBhvr>
                                        <p:cTn id="65" dur="1" fill="hold">
                                          <p:stCondLst>
                                            <p:cond delay="0"/>
                                          </p:stCondLst>
                                        </p:cTn>
                                        <p:tgtEl>
                                          <p:spTgt spid="24"/>
                                        </p:tgtEl>
                                        <p:attrNameLst>
                                          <p:attrName>style.visibility</p:attrName>
                                        </p:attrNameLst>
                                      </p:cBhvr>
                                      <p:to>
                                        <p:strVal val="visible"/>
                                      </p:to>
                                    </p:set>
                                    <p:animEffect transition="in" filter="wheel(4)">
                                      <p:cBhvr>
                                        <p:cTn id="66" dur="2000"/>
                                        <p:tgtEl>
                                          <p:spTgt spid="24"/>
                                        </p:tgtEl>
                                      </p:cBhvr>
                                    </p:animEffect>
                                  </p:childTnLst>
                                </p:cTn>
                              </p:par>
                            </p:childTnLst>
                          </p:cTn>
                        </p:par>
                      </p:childTnLst>
                    </p:cTn>
                  </p:par>
                  <p:par>
                    <p:cTn id="67" fill="hold">
                      <p:stCondLst>
                        <p:cond delay="indefinite"/>
                      </p:stCondLst>
                      <p:childTnLst>
                        <p:par>
                          <p:cTn id="68" fill="hold">
                            <p:stCondLst>
                              <p:cond delay="0"/>
                            </p:stCondLst>
                            <p:childTnLst>
                              <p:par>
                                <p:cTn id="69" presetID="21" presetClass="entr" presetSubtype="4" fill="hold" grpId="0" nodeType="click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wheel(4)">
                                      <p:cBhvr>
                                        <p:cTn id="71" dur="2000"/>
                                        <p:tgtEl>
                                          <p:spTgt spid="31"/>
                                        </p:tgtEl>
                                      </p:cBhvr>
                                    </p:animEffect>
                                  </p:childTnLst>
                                </p:cTn>
                              </p:par>
                            </p:childTnLst>
                          </p:cTn>
                        </p:par>
                      </p:childTnLst>
                    </p:cTn>
                  </p:par>
                  <p:par>
                    <p:cTn id="72" fill="hold">
                      <p:stCondLst>
                        <p:cond delay="indefinite"/>
                      </p:stCondLst>
                      <p:childTnLst>
                        <p:par>
                          <p:cTn id="73" fill="hold">
                            <p:stCondLst>
                              <p:cond delay="0"/>
                            </p:stCondLst>
                            <p:childTnLst>
                              <p:par>
                                <p:cTn id="74" presetID="21" presetClass="entr" presetSubtype="4" fill="hold" grpId="0" nodeType="clickEffect">
                                  <p:stCondLst>
                                    <p:cond delay="0"/>
                                  </p:stCondLst>
                                  <p:childTnLst>
                                    <p:set>
                                      <p:cBhvr>
                                        <p:cTn id="75" dur="1" fill="hold">
                                          <p:stCondLst>
                                            <p:cond delay="0"/>
                                          </p:stCondLst>
                                        </p:cTn>
                                        <p:tgtEl>
                                          <p:spTgt spid="20"/>
                                        </p:tgtEl>
                                        <p:attrNameLst>
                                          <p:attrName>style.visibility</p:attrName>
                                        </p:attrNameLst>
                                      </p:cBhvr>
                                      <p:to>
                                        <p:strVal val="visible"/>
                                      </p:to>
                                    </p:set>
                                    <p:animEffect transition="in" filter="wheel(4)">
                                      <p:cBhvr>
                                        <p:cTn id="76"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9" grpId="0" animBg="1"/>
      <p:bldP spid="30" grpId="0" animBg="1"/>
      <p:bldP spid="32" grpId="0" animBg="1"/>
      <p:bldP spid="15" grpId="0" animBg="1"/>
      <p:bldP spid="22" grpId="0" animBg="1"/>
      <p:bldP spid="23" grpId="0" animBg="1"/>
      <p:bldP spid="24" grpId="0" animBg="1"/>
      <p:bldP spid="31" grpId="0" animBg="1"/>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0" y="-99392"/>
            <a:ext cx="9144000" cy="764704"/>
          </a:xfrm>
          <a:noFill/>
          <a:ln>
            <a:noFill/>
          </a:ln>
        </p:spPr>
        <p:style>
          <a:lnRef idx="2">
            <a:schemeClr val="accent1"/>
          </a:lnRef>
          <a:fillRef idx="1">
            <a:schemeClr val="lt1"/>
          </a:fillRef>
          <a:effectRef idx="0">
            <a:schemeClr val="accent1"/>
          </a:effectRef>
          <a:fontRef idx="minor">
            <a:schemeClr val="dk1"/>
          </a:fontRef>
        </p:style>
        <p:txBody>
          <a:bodyPr>
            <a:normAutofit fontScale="90000"/>
          </a:bodyPr>
          <a:lstStyle/>
          <a:p>
            <a:pPr>
              <a:defRPr/>
            </a:pPr>
            <a:r>
              <a:rPr lang="ar-MA" sz="4800" dirty="0" err="1" smtClean="0">
                <a:solidFill>
                  <a:srgbClr val="FFFF00"/>
                </a:solidFill>
                <a:cs typeface="Andalus" pitchFamily="2" charset="-78"/>
              </a:rPr>
              <a:t>ال</a:t>
            </a:r>
            <a:r>
              <a:rPr lang="ar-SA" sz="4800" dirty="0" smtClean="0">
                <a:solidFill>
                  <a:srgbClr val="FFFF00"/>
                </a:solidFill>
                <a:cs typeface="Andalus" pitchFamily="2" charset="-78"/>
              </a:rPr>
              <a:t>إجراءات </a:t>
            </a:r>
            <a:r>
              <a:rPr lang="ar-MA" sz="4800" dirty="0" err="1" smtClean="0">
                <a:solidFill>
                  <a:srgbClr val="FFFF00"/>
                </a:solidFill>
                <a:cs typeface="Andalus" pitchFamily="2" charset="-78"/>
              </a:rPr>
              <a:t>التدبيرية</a:t>
            </a:r>
            <a:r>
              <a:rPr lang="ar-MA" sz="4800" dirty="0" smtClean="0">
                <a:solidFill>
                  <a:srgbClr val="FFFF00"/>
                </a:solidFill>
                <a:cs typeface="Andalus" pitchFamily="2" charset="-78"/>
              </a:rPr>
              <a:t> لامتحانات البك</a:t>
            </a:r>
            <a:r>
              <a:rPr lang="ar-SA" sz="4800" dirty="0" smtClean="0">
                <a:solidFill>
                  <a:srgbClr val="FFFF00"/>
                </a:solidFill>
                <a:cs typeface="Andalus" pitchFamily="2" charset="-78"/>
              </a:rPr>
              <a:t>ا</a:t>
            </a:r>
            <a:r>
              <a:rPr lang="ar-MA" sz="4800" dirty="0" err="1" smtClean="0">
                <a:solidFill>
                  <a:srgbClr val="FFFF00"/>
                </a:solidFill>
                <a:cs typeface="Andalus" pitchFamily="2" charset="-78"/>
              </a:rPr>
              <a:t>لوريا</a:t>
            </a:r>
            <a:endParaRPr lang="fr-FR" sz="4800" dirty="0" smtClean="0">
              <a:solidFill>
                <a:srgbClr val="FFFF00"/>
              </a:solidFill>
              <a:cs typeface="Andalus" pitchFamily="2" charset="-78"/>
            </a:endParaRPr>
          </a:p>
        </p:txBody>
      </p:sp>
      <p:sp>
        <p:nvSpPr>
          <p:cNvPr id="4" name="Rectangle 3"/>
          <p:cNvSpPr/>
          <p:nvPr/>
        </p:nvSpPr>
        <p:spPr>
          <a:xfrm>
            <a:off x="928662" y="1214423"/>
            <a:ext cx="8001056" cy="1477328"/>
          </a:xfrm>
          <a:prstGeom prst="rect">
            <a:avLst/>
          </a:prstGeom>
        </p:spPr>
        <p:txBody>
          <a:bodyPr wrap="square">
            <a:spAutoFit/>
          </a:bodyPr>
          <a:lstStyle/>
          <a:p>
            <a:pPr algn="just" rtl="1"/>
            <a:endParaRPr lang="ar-MA" b="1" dirty="0" smtClean="0"/>
          </a:p>
          <a:p>
            <a:pPr algn="just" rtl="1"/>
            <a:endParaRPr lang="ar-MA" b="1" dirty="0" smtClean="0"/>
          </a:p>
          <a:p>
            <a:pPr algn="just" rtl="1">
              <a:buFont typeface="Wingdings" pitchFamily="2" charset="2"/>
              <a:buChar char="q"/>
            </a:pPr>
            <a:endParaRPr lang="ar-MA" b="1" dirty="0" smtClean="0"/>
          </a:p>
          <a:p>
            <a:pPr algn="just" rtl="1"/>
            <a:endParaRPr lang="ar-MA" b="1" dirty="0" smtClean="0"/>
          </a:p>
          <a:p>
            <a:pPr algn="just" rtl="1">
              <a:buFont typeface="Wingdings" pitchFamily="2" charset="2"/>
              <a:buChar char="q"/>
            </a:pPr>
            <a:endParaRPr lang="fr-FR" dirty="0"/>
          </a:p>
        </p:txBody>
      </p:sp>
      <p:sp>
        <p:nvSpPr>
          <p:cNvPr id="9" name="Espace réservé du numéro de diapositive 22"/>
          <p:cNvSpPr txBox="1">
            <a:spLocks/>
          </p:cNvSpPr>
          <p:nvPr/>
        </p:nvSpPr>
        <p:spPr>
          <a:xfrm>
            <a:off x="3786751" y="6013983"/>
            <a:ext cx="723257" cy="464148"/>
          </a:xfrm>
          <a:prstGeom prst="rect">
            <a:avLst/>
          </a:prstGeom>
          <a:noFill/>
        </p:spPr>
        <p:txBody>
          <a:bodyPr/>
          <a:lstStyle>
            <a:lvl1pPr>
              <a:defRPr b="1">
                <a:solidFill>
                  <a:schemeClr val="tx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A5AB2C6E-67A8-49C2-ABC0-4A8B27FD5DFE}" type="slidenum">
              <a:rPr kumimoji="0" lang="fr-FR" sz="2000" i="0" u="none" strike="noStrike" kern="1200" cap="none" spc="0" normalizeH="0" baseline="0" noProof="0" smtClean="0">
                <a:ln>
                  <a:noFill/>
                </a:ln>
                <a:solidFill>
                  <a:schemeClr val="tx1"/>
                </a:solidFill>
                <a:effectLst/>
                <a:uLnTx/>
                <a:uFillTx/>
                <a:latin typeface="Sakkal Majalla" pitchFamily="2" charset="-78"/>
                <a:cs typeface="Sakkal Majalla" pitchFamily="2" charset="-78"/>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fr-FR" sz="2000" i="0" u="none" strike="noStrike" kern="1200" cap="none" spc="0" normalizeH="0" baseline="0" noProof="0" dirty="0">
              <a:ln>
                <a:noFill/>
              </a:ln>
              <a:solidFill>
                <a:schemeClr val="tx1"/>
              </a:solidFill>
              <a:effectLst/>
              <a:uLnTx/>
              <a:uFillTx/>
              <a:latin typeface="Sakkal Majalla" pitchFamily="2" charset="-78"/>
              <a:cs typeface="Sakkal Majalla" pitchFamily="2" charset="-78"/>
            </a:endParaRPr>
          </a:p>
        </p:txBody>
      </p:sp>
      <p:sp>
        <p:nvSpPr>
          <p:cNvPr id="14" name="Arrondir un rectangle à un seul coin 13"/>
          <p:cNvSpPr/>
          <p:nvPr/>
        </p:nvSpPr>
        <p:spPr bwMode="auto">
          <a:xfrm>
            <a:off x="6660232" y="548680"/>
            <a:ext cx="2411760" cy="432048"/>
          </a:xfrm>
          <a:prstGeom prst="round1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ar-MA" sz="2400" b="1" i="0" u="none" strike="noStrike" cap="none" normalizeH="0" baseline="0" dirty="0" smtClean="0">
                <a:ln>
                  <a:noFill/>
                </a:ln>
                <a:solidFill>
                  <a:schemeClr val="tx1"/>
                </a:solidFill>
                <a:effectLst/>
                <a:latin typeface="Arial" charset="0"/>
                <a:ea typeface="ＭＳ Ｐゴシック" pitchFamily="1" charset="-128"/>
                <a:cs typeface="AZ Topaz" pitchFamily="2" charset="-78"/>
              </a:rPr>
              <a:t>الأطر المرجعية</a:t>
            </a:r>
            <a:endParaRPr kumimoji="0" lang="fr-FR" sz="2400" b="1" i="0" u="none" strike="noStrike" cap="none" normalizeH="0" baseline="0" dirty="0" smtClean="0">
              <a:ln>
                <a:noFill/>
              </a:ln>
              <a:solidFill>
                <a:schemeClr val="tx1"/>
              </a:solidFill>
              <a:effectLst/>
              <a:latin typeface="Arial" charset="0"/>
              <a:ea typeface="ＭＳ Ｐゴシック" pitchFamily="1" charset="-128"/>
              <a:cs typeface="AZ Topaz" pitchFamily="2" charset="-78"/>
            </a:endParaRPr>
          </a:p>
        </p:txBody>
      </p:sp>
      <p:sp>
        <p:nvSpPr>
          <p:cNvPr id="15" name="Arrondir un rectangle à un seul coin 14"/>
          <p:cNvSpPr/>
          <p:nvPr/>
        </p:nvSpPr>
        <p:spPr bwMode="auto">
          <a:xfrm>
            <a:off x="357728" y="2420888"/>
            <a:ext cx="8606760" cy="696261"/>
          </a:xfrm>
          <a:prstGeom prst="round1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ar-MA" sz="2400" b="1" i="0" u="none" strike="noStrike" cap="none" normalizeH="0" baseline="0" dirty="0" smtClean="0">
                <a:ln>
                  <a:noFill/>
                </a:ln>
                <a:solidFill>
                  <a:schemeClr val="bg1"/>
                </a:solidFill>
                <a:effectLst/>
                <a:latin typeface="Sakkal Majalla" pitchFamily="2" charset="-78"/>
                <a:ea typeface="ＭＳ Ｐゴシック" pitchFamily="1" charset="-128"/>
                <a:cs typeface="Sakkal Majalla" pitchFamily="2" charset="-78"/>
              </a:rPr>
              <a:t>قرار وزير التربية الوطنية والتعليم </a:t>
            </a:r>
            <a:r>
              <a:rPr lang="ar-MA" sz="2400" b="1" dirty="0" smtClean="0">
                <a:solidFill>
                  <a:schemeClr val="bg1"/>
                </a:solidFill>
                <a:latin typeface="Sakkal Majalla" pitchFamily="2" charset="-78"/>
                <a:ea typeface="ＭＳ Ｐゴシック" pitchFamily="1" charset="-128"/>
                <a:cs typeface="Sakkal Majalla" pitchFamily="2" charset="-78"/>
              </a:rPr>
              <a:t>العالي وتكوين الأطر والبحث العلمي رقم 1727.</a:t>
            </a:r>
            <a:r>
              <a:rPr lang="ar-MA" sz="2400" b="1" dirty="0" err="1" smtClean="0">
                <a:solidFill>
                  <a:schemeClr val="bg1"/>
                </a:solidFill>
                <a:latin typeface="Sakkal Majalla" pitchFamily="2" charset="-78"/>
                <a:ea typeface="ＭＳ Ｐゴシック" pitchFamily="1" charset="-128"/>
                <a:cs typeface="Sakkal Majalla" pitchFamily="2" charset="-78"/>
              </a:rPr>
              <a:t>12بتاريخ</a:t>
            </a:r>
            <a:r>
              <a:rPr lang="ar-MA" sz="2400" b="1" dirty="0" smtClean="0">
                <a:solidFill>
                  <a:schemeClr val="bg1"/>
                </a:solidFill>
                <a:latin typeface="Sakkal Majalla" pitchFamily="2" charset="-78"/>
                <a:ea typeface="ＭＳ Ｐゴシック" pitchFamily="1" charset="-128"/>
                <a:cs typeface="Sakkal Majalla" pitchFamily="2" charset="-78"/>
              </a:rPr>
              <a:t> 20 أبريل 2012 بشأن تنظيم امتحانات </a:t>
            </a:r>
            <a:r>
              <a:rPr lang="ar-MA" sz="2400" b="1" dirty="0" err="1" smtClean="0">
                <a:solidFill>
                  <a:schemeClr val="bg1"/>
                </a:solidFill>
                <a:latin typeface="Sakkal Majalla" pitchFamily="2" charset="-78"/>
                <a:ea typeface="ＭＳ Ｐゴシック" pitchFamily="1" charset="-128"/>
                <a:cs typeface="Sakkal Majalla" pitchFamily="2" charset="-78"/>
              </a:rPr>
              <a:t>البكالوريا</a:t>
            </a:r>
            <a:r>
              <a:rPr lang="ar-MA" sz="2400" b="1" dirty="0" smtClean="0">
                <a:solidFill>
                  <a:schemeClr val="bg1"/>
                </a:solidFill>
                <a:latin typeface="Sakkal Majalla" pitchFamily="2" charset="-78"/>
                <a:ea typeface="ＭＳ Ｐゴシック" pitchFamily="1" charset="-128"/>
                <a:cs typeface="Sakkal Majalla" pitchFamily="2" charset="-78"/>
              </a:rPr>
              <a:t> </a:t>
            </a:r>
            <a:endParaRPr kumimoji="0" lang="fr-FR" sz="2400" b="1" i="0" u="none" strike="noStrike" cap="none" normalizeH="0" baseline="0" dirty="0" smtClean="0">
              <a:ln>
                <a:noFill/>
              </a:ln>
              <a:solidFill>
                <a:schemeClr val="bg1"/>
              </a:solidFill>
              <a:effectLst/>
              <a:latin typeface="Sakkal Majalla" pitchFamily="2" charset="-78"/>
              <a:ea typeface="ＭＳ Ｐゴシック" pitchFamily="1" charset="-128"/>
              <a:cs typeface="Sakkal Majalla" pitchFamily="2" charset="-78"/>
            </a:endParaRPr>
          </a:p>
        </p:txBody>
      </p:sp>
      <p:sp>
        <p:nvSpPr>
          <p:cNvPr id="16" name="Arrondir un rectangle à un seul coin 15"/>
          <p:cNvSpPr/>
          <p:nvPr/>
        </p:nvSpPr>
        <p:spPr bwMode="auto">
          <a:xfrm>
            <a:off x="323528" y="3189157"/>
            <a:ext cx="8606760" cy="568308"/>
          </a:xfrm>
          <a:prstGeom prst="round1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lvl="3" algn="r" eaLnBrk="0" fontAlgn="base" hangingPunct="0">
              <a:spcBef>
                <a:spcPct val="0"/>
              </a:spcBef>
              <a:spcAft>
                <a:spcPct val="0"/>
              </a:spcAft>
            </a:pPr>
            <a:r>
              <a:rPr lang="ar-MA" sz="2200" b="1" dirty="0" smtClean="0">
                <a:solidFill>
                  <a:schemeClr val="bg1"/>
                </a:solidFill>
                <a:latin typeface="Sakkal Majalla" pitchFamily="2" charset="-78"/>
                <a:ea typeface="ＭＳ Ｐゴシック" pitchFamily="1" charset="-128"/>
                <a:cs typeface="Sakkal Majalla" pitchFamily="2" charset="-78"/>
              </a:rPr>
              <a:t>المقرر الوزاري رقم 383*14 بتاريخ 15 أبريل 2014 في شأن تنظيم السنة الدراسية: </a:t>
            </a:r>
            <a:r>
              <a:rPr lang="ar-MA" sz="2200" b="1" dirty="0" err="1" smtClean="0">
                <a:solidFill>
                  <a:schemeClr val="bg1"/>
                </a:solidFill>
                <a:latin typeface="Sakkal Majalla" pitchFamily="2" charset="-78"/>
                <a:ea typeface="ＭＳ Ｐゴシック" pitchFamily="1" charset="-128"/>
                <a:cs typeface="Sakkal Majalla" pitchFamily="2" charset="-78"/>
              </a:rPr>
              <a:t>2014-2015</a:t>
            </a:r>
            <a:r>
              <a:rPr lang="ar-MA" sz="2200" b="1" dirty="0" smtClean="0">
                <a:solidFill>
                  <a:schemeClr val="bg1"/>
                </a:solidFill>
                <a:latin typeface="Sakkal Majalla" pitchFamily="2" charset="-78"/>
                <a:ea typeface="ＭＳ Ｐゴシック" pitchFamily="1" charset="-128"/>
                <a:cs typeface="Sakkal Majalla" pitchFamily="2" charset="-78"/>
              </a:rPr>
              <a:t>.</a:t>
            </a:r>
            <a:endParaRPr lang="fr-FR" sz="2200" b="1" dirty="0" smtClean="0">
              <a:solidFill>
                <a:schemeClr val="bg1"/>
              </a:solidFill>
              <a:latin typeface="Sakkal Majalla" pitchFamily="2" charset="-78"/>
              <a:ea typeface="ＭＳ Ｐゴシック" pitchFamily="1" charset="-128"/>
              <a:cs typeface="Sakkal Majalla" pitchFamily="2" charset="-78"/>
            </a:endParaRPr>
          </a:p>
          <a:p>
            <a:pPr marL="0" marR="0" indent="0" algn="r" defTabSz="914400" rtl="0" eaLnBrk="0" fontAlgn="base" latinLnBrk="0" hangingPunct="0">
              <a:lnSpc>
                <a:spcPct val="100000"/>
              </a:lnSpc>
              <a:spcBef>
                <a:spcPct val="0"/>
              </a:spcBef>
              <a:spcAft>
                <a:spcPct val="0"/>
              </a:spcAft>
              <a:buClrTx/>
              <a:buSzTx/>
              <a:buFontTx/>
              <a:buNone/>
              <a:tabLst/>
            </a:pPr>
            <a:r>
              <a:rPr kumimoji="0" lang="ar-MA" sz="2400" b="1" i="0" u="none" strike="noStrike" cap="none" normalizeH="0" dirty="0" smtClean="0">
                <a:ln>
                  <a:noFill/>
                </a:ln>
                <a:solidFill>
                  <a:schemeClr val="bg1"/>
                </a:solidFill>
                <a:effectLst/>
                <a:latin typeface="Sakkal Majalla" pitchFamily="2" charset="-78"/>
                <a:ea typeface="ＭＳ Ｐゴシック" pitchFamily="1" charset="-128"/>
                <a:cs typeface="Sakkal Majalla" pitchFamily="2" charset="-78"/>
              </a:rPr>
              <a:t>  </a:t>
            </a:r>
            <a:endParaRPr kumimoji="0" lang="fr-FR" sz="2400" b="1" i="0" u="none" strike="noStrike" cap="none" normalizeH="0" baseline="0" dirty="0" smtClean="0">
              <a:ln>
                <a:noFill/>
              </a:ln>
              <a:solidFill>
                <a:schemeClr val="bg1"/>
              </a:solidFill>
              <a:effectLst/>
              <a:latin typeface="Sakkal Majalla" pitchFamily="2" charset="-78"/>
              <a:ea typeface="ＭＳ Ｐゴシック" pitchFamily="1" charset="-128"/>
              <a:cs typeface="Sakkal Majalla" pitchFamily="2" charset="-78"/>
            </a:endParaRPr>
          </a:p>
        </p:txBody>
      </p:sp>
      <p:sp>
        <p:nvSpPr>
          <p:cNvPr id="18" name="Arrondir un rectangle à un seul coin 17"/>
          <p:cNvSpPr/>
          <p:nvPr/>
        </p:nvSpPr>
        <p:spPr bwMode="auto">
          <a:xfrm>
            <a:off x="357728" y="3837229"/>
            <a:ext cx="8606760" cy="648072"/>
          </a:xfrm>
          <a:prstGeom prst="round1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r>
              <a:rPr lang="ar-MA" sz="2400" b="1" dirty="0" smtClean="0">
                <a:solidFill>
                  <a:schemeClr val="bg1"/>
                </a:solidFill>
                <a:latin typeface="Sakkal Majalla" pitchFamily="2" charset="-78"/>
                <a:ea typeface="ＭＳ Ｐゴシック" pitchFamily="1" charset="-128"/>
                <a:cs typeface="Sakkal Majalla" pitchFamily="2" charset="-78"/>
              </a:rPr>
              <a:t>المقرر الوزاري في شأن دفاتر مساطر امتحانات </a:t>
            </a:r>
            <a:r>
              <a:rPr lang="ar-MA" sz="2400" b="1" dirty="0" err="1" smtClean="0">
                <a:solidFill>
                  <a:schemeClr val="bg1"/>
                </a:solidFill>
                <a:latin typeface="Sakkal Majalla" pitchFamily="2" charset="-78"/>
                <a:ea typeface="ＭＳ Ｐゴシック" pitchFamily="1" charset="-128"/>
                <a:cs typeface="Sakkal Majalla" pitchFamily="2" charset="-78"/>
              </a:rPr>
              <a:t>البكالوريا</a:t>
            </a:r>
            <a:r>
              <a:rPr lang="ar-MA" sz="2400" b="1" dirty="0" smtClean="0">
                <a:solidFill>
                  <a:schemeClr val="bg1"/>
                </a:solidFill>
                <a:latin typeface="Sakkal Majalla" pitchFamily="2" charset="-78"/>
                <a:ea typeface="ＭＳ Ｐゴシック" pitchFamily="1" charset="-128"/>
                <a:cs typeface="Sakkal Majalla" pitchFamily="2" charset="-78"/>
              </a:rPr>
              <a:t> رقم 15-0008 بتاريخ 11 مايو 2015</a:t>
            </a:r>
            <a:endParaRPr lang="fr-FR" sz="2400" b="1" dirty="0" smtClean="0">
              <a:solidFill>
                <a:schemeClr val="bg1"/>
              </a:solidFill>
              <a:latin typeface="Sakkal Majalla" pitchFamily="2" charset="-78"/>
              <a:ea typeface="ＭＳ Ｐゴシック" pitchFamily="1" charset="-128"/>
              <a:cs typeface="Sakkal Majalla" pitchFamily="2" charset="-78"/>
            </a:endParaRPr>
          </a:p>
        </p:txBody>
      </p:sp>
      <p:sp>
        <p:nvSpPr>
          <p:cNvPr id="19" name="Arrondir un rectangle à un seul coin 18"/>
          <p:cNvSpPr/>
          <p:nvPr/>
        </p:nvSpPr>
        <p:spPr bwMode="auto">
          <a:xfrm>
            <a:off x="357728" y="4570419"/>
            <a:ext cx="8606760" cy="850986"/>
          </a:xfrm>
          <a:prstGeom prst="round1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ar-MA" sz="2400" b="1" i="0" u="none" strike="noStrike" cap="none" normalizeH="0" baseline="0" dirty="0" smtClean="0">
                <a:ln>
                  <a:noFill/>
                </a:ln>
                <a:solidFill>
                  <a:schemeClr val="bg1"/>
                </a:solidFill>
                <a:effectLst/>
                <a:latin typeface="Sakkal Majalla" pitchFamily="2" charset="-78"/>
                <a:ea typeface="ＭＳ Ｐゴシック" pitchFamily="1" charset="-128"/>
                <a:cs typeface="Sakkal Majalla" pitchFamily="2" charset="-78"/>
              </a:rPr>
              <a:t>المذكرة الوزارية رقم</a:t>
            </a:r>
            <a:r>
              <a:rPr lang="ar-SA" sz="2400" b="1" dirty="0" smtClean="0">
                <a:solidFill>
                  <a:schemeClr val="bg1"/>
                </a:solidFill>
                <a:latin typeface="Sakkal Majalla" pitchFamily="2" charset="-78"/>
                <a:ea typeface="ＭＳ Ｐゴシック" pitchFamily="1" charset="-128"/>
                <a:cs typeface="Sakkal Majalla" pitchFamily="2" charset="-78"/>
              </a:rPr>
              <a:t> 13-788 بتاريخ 13/12/2013 في شأن ت مواقيت إجراء </a:t>
            </a:r>
            <a:r>
              <a:rPr kumimoji="0" lang="ar-SA" sz="2400" b="1" i="0" u="none" strike="noStrike" cap="none" normalizeH="0" baseline="0" dirty="0" smtClean="0">
                <a:ln>
                  <a:noFill/>
                </a:ln>
                <a:solidFill>
                  <a:schemeClr val="bg1"/>
                </a:solidFill>
                <a:effectLst/>
                <a:latin typeface="Sakkal Majalla" pitchFamily="2" charset="-78"/>
                <a:ea typeface="ＭＳ Ｐゴシック" pitchFamily="1" charset="-128"/>
                <a:cs typeface="Sakkal Majalla" pitchFamily="2" charset="-78"/>
              </a:rPr>
              <a:t>اختبارات امتحانات-</a:t>
            </a:r>
            <a:r>
              <a:rPr kumimoji="0" lang="ar-SA" sz="2400" b="1" i="0" u="none" strike="noStrike" cap="none" normalizeH="0" dirty="0" smtClean="0">
                <a:ln>
                  <a:noFill/>
                </a:ln>
                <a:solidFill>
                  <a:schemeClr val="bg1"/>
                </a:solidFill>
                <a:effectLst/>
                <a:latin typeface="Sakkal Majalla" pitchFamily="2" charset="-78"/>
                <a:ea typeface="ＭＳ Ｐゴシック" pitchFamily="1" charset="-128"/>
                <a:cs typeface="Sakkal Majalla" pitchFamily="2" charset="-78"/>
              </a:rPr>
              <a:t> دورة 2013</a:t>
            </a:r>
            <a:r>
              <a:rPr kumimoji="0" lang="ar-MA" sz="2400" b="1" i="0" u="none" strike="noStrike" cap="none" normalizeH="0" baseline="0" dirty="0" smtClean="0">
                <a:ln>
                  <a:noFill/>
                </a:ln>
                <a:solidFill>
                  <a:schemeClr val="bg1"/>
                </a:solidFill>
                <a:effectLst/>
                <a:latin typeface="Sakkal Majalla" pitchFamily="2" charset="-78"/>
                <a:ea typeface="ＭＳ Ｐゴシック" pitchFamily="1" charset="-128"/>
                <a:cs typeface="Sakkal Majalla" pitchFamily="2" charset="-78"/>
              </a:rPr>
              <a:t>.</a:t>
            </a:r>
            <a:endParaRPr kumimoji="0" lang="fr-FR" sz="2400" b="1" i="0" u="none" strike="noStrike" cap="none" normalizeH="0" baseline="0" dirty="0" smtClean="0">
              <a:ln>
                <a:noFill/>
              </a:ln>
              <a:solidFill>
                <a:schemeClr val="bg1"/>
              </a:solidFill>
              <a:effectLst/>
              <a:latin typeface="Sakkal Majalla" pitchFamily="2" charset="-78"/>
              <a:ea typeface="ＭＳ Ｐゴシック" pitchFamily="1" charset="-128"/>
              <a:cs typeface="Sakkal Majalla" pitchFamily="2" charset="-78"/>
            </a:endParaRPr>
          </a:p>
        </p:txBody>
      </p:sp>
      <p:sp>
        <p:nvSpPr>
          <p:cNvPr id="11" name="Arrondir un rectangle à un seul coin 10"/>
          <p:cNvSpPr/>
          <p:nvPr/>
        </p:nvSpPr>
        <p:spPr bwMode="auto">
          <a:xfrm>
            <a:off x="323528" y="5541602"/>
            <a:ext cx="8640390" cy="850986"/>
          </a:xfrm>
          <a:prstGeom prst="round1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ar-MA" sz="2400" b="1" i="0" u="none" strike="noStrike" cap="none" normalizeH="0" baseline="0" dirty="0" smtClean="0">
                <a:ln>
                  <a:noFill/>
                </a:ln>
                <a:solidFill>
                  <a:schemeClr val="bg1"/>
                </a:solidFill>
                <a:effectLst/>
                <a:latin typeface="Sakkal Majalla" pitchFamily="2" charset="-78"/>
                <a:ea typeface="ＭＳ Ｐゴシック" pitchFamily="1" charset="-128"/>
                <a:cs typeface="Sakkal Majalla" pitchFamily="2" charset="-78"/>
              </a:rPr>
              <a:t>المذكرة الوزارية رقم</a:t>
            </a:r>
            <a:r>
              <a:rPr kumimoji="0" lang="ar-SA" sz="2400" b="1" i="0" u="none" strike="noStrike" cap="none" normalizeH="0" dirty="0" smtClean="0">
                <a:ln>
                  <a:noFill/>
                </a:ln>
                <a:solidFill>
                  <a:schemeClr val="bg1"/>
                </a:solidFill>
                <a:effectLst/>
                <a:latin typeface="Sakkal Majalla" pitchFamily="2" charset="-78"/>
                <a:ea typeface="ＭＳ Ｐゴシック" pitchFamily="1" charset="-128"/>
                <a:cs typeface="Sakkal Majalla" pitchFamily="2" charset="-78"/>
              </a:rPr>
              <a:t> 7173-3 </a:t>
            </a:r>
            <a:r>
              <a:rPr lang="ar-SA" sz="2400" b="1" dirty="0" smtClean="0">
                <a:solidFill>
                  <a:schemeClr val="bg1"/>
                </a:solidFill>
                <a:latin typeface="Sakkal Majalla" pitchFamily="2" charset="-78"/>
                <a:ea typeface="ＭＳ Ｐゴシック" pitchFamily="1" charset="-128"/>
                <a:cs typeface="Sakkal Majalla" pitchFamily="2" charset="-78"/>
              </a:rPr>
              <a:t>بتاريخ 30 </a:t>
            </a:r>
            <a:r>
              <a:rPr lang="ar-SA" sz="2400" b="1" dirty="0" err="1" smtClean="0">
                <a:solidFill>
                  <a:schemeClr val="bg1"/>
                </a:solidFill>
                <a:latin typeface="Sakkal Majalla" pitchFamily="2" charset="-78"/>
                <a:ea typeface="ＭＳ Ｐゴシック" pitchFamily="1" charset="-128"/>
                <a:cs typeface="Sakkal Majalla" pitchFamily="2" charset="-78"/>
              </a:rPr>
              <a:t>ماي</a:t>
            </a:r>
            <a:r>
              <a:rPr lang="ar-SA" sz="2400" b="1" dirty="0" smtClean="0">
                <a:solidFill>
                  <a:schemeClr val="bg1"/>
                </a:solidFill>
                <a:latin typeface="Sakkal Majalla" pitchFamily="2" charset="-78"/>
                <a:ea typeface="ＭＳ Ｐゴシック" pitchFamily="1" charset="-128"/>
                <a:cs typeface="Sakkal Majalla" pitchFamily="2" charset="-78"/>
              </a:rPr>
              <a:t> 2013 في شأن ” حراسة امتحانات </a:t>
            </a:r>
            <a:r>
              <a:rPr lang="ar-SA" sz="2400" b="1" dirty="0" err="1" smtClean="0">
                <a:solidFill>
                  <a:schemeClr val="bg1"/>
                </a:solidFill>
                <a:latin typeface="Sakkal Majalla" pitchFamily="2" charset="-78"/>
                <a:ea typeface="ＭＳ Ｐゴシック" pitchFamily="1" charset="-128"/>
                <a:cs typeface="Sakkal Majalla" pitchFamily="2" charset="-78"/>
              </a:rPr>
              <a:t>البكالوريا</a:t>
            </a:r>
            <a:r>
              <a:rPr lang="ar-SA" sz="2400" b="1" dirty="0" smtClean="0">
                <a:solidFill>
                  <a:schemeClr val="bg1"/>
                </a:solidFill>
                <a:latin typeface="Sakkal Majalla" pitchFamily="2" charset="-78"/>
                <a:ea typeface="ＭＳ Ｐゴシック" pitchFamily="1" charset="-128"/>
                <a:cs typeface="Sakkal Majalla" pitchFamily="2" charset="-78"/>
              </a:rPr>
              <a:t> من طرف أساتذة التعليم الابتدائي وأساتذة الثانوي الإعدادي“</a:t>
            </a:r>
            <a:r>
              <a:rPr kumimoji="0" lang="ar-MA" sz="2400" b="1" i="0" u="none" strike="noStrike" cap="none" normalizeH="0" baseline="0" dirty="0" smtClean="0">
                <a:ln>
                  <a:noFill/>
                </a:ln>
                <a:solidFill>
                  <a:schemeClr val="bg1"/>
                </a:solidFill>
                <a:effectLst/>
                <a:latin typeface="Sakkal Majalla" pitchFamily="2" charset="-78"/>
                <a:ea typeface="ＭＳ Ｐゴシック" pitchFamily="1" charset="-128"/>
                <a:cs typeface="Sakkal Majalla" pitchFamily="2" charset="-78"/>
              </a:rPr>
              <a:t>.</a:t>
            </a:r>
            <a:endParaRPr kumimoji="0" lang="fr-FR" sz="2400" b="1" i="0" u="none" strike="noStrike" cap="none" normalizeH="0" baseline="0" dirty="0" smtClean="0">
              <a:ln>
                <a:noFill/>
              </a:ln>
              <a:solidFill>
                <a:schemeClr val="bg1"/>
              </a:solidFill>
              <a:effectLst/>
              <a:latin typeface="Sakkal Majalla" pitchFamily="2" charset="-78"/>
              <a:ea typeface="ＭＳ Ｐゴシック" pitchFamily="1" charset="-128"/>
              <a:cs typeface="Sakkal Majalla" pitchFamily="2" charset="-78"/>
            </a:endParaRPr>
          </a:p>
        </p:txBody>
      </p:sp>
      <p:sp>
        <p:nvSpPr>
          <p:cNvPr id="12" name="Arrondir un rectangle à un seul coin 11"/>
          <p:cNvSpPr/>
          <p:nvPr/>
        </p:nvSpPr>
        <p:spPr bwMode="auto">
          <a:xfrm>
            <a:off x="395536" y="1052736"/>
            <a:ext cx="8606760" cy="696261"/>
          </a:xfrm>
          <a:prstGeom prst="round1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ar-MA" sz="2400" b="1" i="0" u="none" strike="noStrike" cap="none" normalizeH="0" baseline="0" dirty="0" smtClean="0">
                <a:ln>
                  <a:noFill/>
                </a:ln>
                <a:solidFill>
                  <a:schemeClr val="bg1"/>
                </a:solidFill>
                <a:effectLst/>
                <a:latin typeface="Sakkal Majalla" pitchFamily="2" charset="-78"/>
                <a:ea typeface="ＭＳ Ｐゴシック" pitchFamily="1" charset="-128"/>
                <a:cs typeface="Sakkal Majalla" pitchFamily="2" charset="-78"/>
              </a:rPr>
              <a:t>الظهير الشريف رقم 226-61-1</a:t>
            </a:r>
            <a:r>
              <a:rPr kumimoji="0" lang="ar-MA" sz="2400" b="1" i="0" u="none" strike="noStrike" cap="none" normalizeH="0" dirty="0" smtClean="0">
                <a:ln>
                  <a:noFill/>
                </a:ln>
                <a:solidFill>
                  <a:schemeClr val="bg1"/>
                </a:solidFill>
                <a:effectLst/>
                <a:latin typeface="Sakkal Majalla" pitchFamily="2" charset="-78"/>
                <a:ea typeface="ＭＳ Ｐゴシック" pitchFamily="1" charset="-128"/>
                <a:cs typeface="Sakkal Majalla" pitchFamily="2" charset="-78"/>
              </a:rPr>
              <a:t> الصادر في </a:t>
            </a:r>
            <a:r>
              <a:rPr kumimoji="0" lang="ar-MA" sz="2400" b="1" i="0" u="none" strike="noStrike" cap="none" normalizeH="0" dirty="0" err="1" smtClean="0">
                <a:ln>
                  <a:noFill/>
                </a:ln>
                <a:solidFill>
                  <a:schemeClr val="bg1"/>
                </a:solidFill>
                <a:effectLst/>
                <a:latin typeface="Sakkal Majalla" pitchFamily="2" charset="-78"/>
                <a:ea typeface="ＭＳ Ｐゴシック" pitchFamily="1" charset="-128"/>
                <a:cs typeface="Sakkal Majalla" pitchFamily="2" charset="-78"/>
              </a:rPr>
              <a:t>7فبراير</a:t>
            </a:r>
            <a:r>
              <a:rPr kumimoji="0" lang="ar-MA" sz="2400" b="1" i="0" u="none" strike="noStrike" cap="none" normalizeH="0" dirty="0" smtClean="0">
                <a:ln>
                  <a:noFill/>
                </a:ln>
                <a:solidFill>
                  <a:schemeClr val="bg1"/>
                </a:solidFill>
                <a:effectLst/>
                <a:latin typeface="Sakkal Majalla" pitchFamily="2" charset="-78"/>
                <a:ea typeface="ＭＳ Ｐゴシック" pitchFamily="1" charset="-128"/>
                <a:cs typeface="Sakkal Majalla" pitchFamily="2" charset="-78"/>
              </a:rPr>
              <a:t> 1962 بتحديد اختصاصات وزير التربية الوطنية فيما يتعلق بتنظيم الدراسات والنظام المدرسي بالمؤسسات </a:t>
            </a:r>
            <a:r>
              <a:rPr kumimoji="0" lang="ar-MA" sz="2400" b="1" i="0" u="none" strike="noStrike" cap="none" normalizeH="0" dirty="0" err="1" smtClean="0">
                <a:ln>
                  <a:noFill/>
                </a:ln>
                <a:solidFill>
                  <a:schemeClr val="bg1"/>
                </a:solidFill>
                <a:effectLst/>
                <a:latin typeface="Sakkal Majalla" pitchFamily="2" charset="-78"/>
                <a:ea typeface="ＭＳ Ｐゴシック" pitchFamily="1" charset="-128"/>
                <a:cs typeface="Sakkal Majalla" pitchFamily="2" charset="-78"/>
              </a:rPr>
              <a:t>التعليمية .</a:t>
            </a:r>
            <a:r>
              <a:rPr lang="ar-MA" sz="2400" b="1" dirty="0" smtClean="0">
                <a:solidFill>
                  <a:schemeClr val="bg1"/>
                </a:solidFill>
                <a:latin typeface="Sakkal Majalla" pitchFamily="2" charset="-78"/>
                <a:ea typeface="ＭＳ Ｐゴシック" pitchFamily="1" charset="-128"/>
                <a:cs typeface="Sakkal Majalla" pitchFamily="2" charset="-78"/>
              </a:rPr>
              <a:t> </a:t>
            </a:r>
            <a:endParaRPr kumimoji="0" lang="fr-FR" sz="2400" b="1" i="0" u="none" strike="noStrike" cap="none" normalizeH="0" baseline="0" dirty="0" smtClean="0">
              <a:ln>
                <a:noFill/>
              </a:ln>
              <a:solidFill>
                <a:schemeClr val="bg1"/>
              </a:solidFill>
              <a:effectLst/>
              <a:latin typeface="Sakkal Majalla" pitchFamily="2" charset="-78"/>
              <a:ea typeface="ＭＳ Ｐゴシック" pitchFamily="1" charset="-128"/>
              <a:cs typeface="Sakkal Majalla" pitchFamily="2" charset="-78"/>
            </a:endParaRPr>
          </a:p>
        </p:txBody>
      </p:sp>
      <p:sp>
        <p:nvSpPr>
          <p:cNvPr id="21" name="Arrondir un rectangle à un seul coin 20"/>
          <p:cNvSpPr/>
          <p:nvPr/>
        </p:nvSpPr>
        <p:spPr bwMode="auto">
          <a:xfrm>
            <a:off x="323528" y="1852580"/>
            <a:ext cx="8606760" cy="496300"/>
          </a:xfrm>
          <a:prstGeom prst="round1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lvl="3" algn="r" eaLnBrk="0" fontAlgn="base" hangingPunct="0">
              <a:spcBef>
                <a:spcPct val="0"/>
              </a:spcBef>
              <a:spcAft>
                <a:spcPct val="0"/>
              </a:spcAft>
            </a:pPr>
            <a:r>
              <a:rPr lang="ar-MA" sz="2200" b="1" dirty="0" smtClean="0">
                <a:solidFill>
                  <a:schemeClr val="bg1"/>
                </a:solidFill>
                <a:latin typeface="Sakkal Majalla" pitchFamily="2" charset="-78"/>
                <a:ea typeface="ＭＳ Ｐゴシック" pitchFamily="1" charset="-128"/>
                <a:cs typeface="Sakkal Majalla" pitchFamily="2" charset="-78"/>
              </a:rPr>
              <a:t>المرسوم 2.02.376 بتاريخ 17 يوليو 2002 بمثابة النظام الأساسي لمؤسسات التربية والتعليم العمومي</a:t>
            </a:r>
            <a:endParaRPr lang="fr-FR" sz="2200" b="1" dirty="0" smtClean="0">
              <a:solidFill>
                <a:schemeClr val="bg1"/>
              </a:solidFill>
              <a:latin typeface="Sakkal Majalla" pitchFamily="2" charset="-78"/>
              <a:ea typeface="ＭＳ Ｐゴシック" pitchFamily="1" charset="-128"/>
              <a:cs typeface="Sakkal Majalla" pitchFamily="2" charset="-78"/>
            </a:endParaRPr>
          </a:p>
          <a:p>
            <a:pPr marL="0" marR="0" indent="0" algn="r" defTabSz="914400" rtl="0" eaLnBrk="0" fontAlgn="base" latinLnBrk="0" hangingPunct="0">
              <a:lnSpc>
                <a:spcPct val="100000"/>
              </a:lnSpc>
              <a:spcBef>
                <a:spcPct val="0"/>
              </a:spcBef>
              <a:spcAft>
                <a:spcPct val="0"/>
              </a:spcAft>
              <a:buClrTx/>
              <a:buSzTx/>
              <a:buFontTx/>
              <a:buNone/>
              <a:tabLst/>
            </a:pPr>
            <a:r>
              <a:rPr kumimoji="0" lang="ar-MA" sz="2400" b="1" i="0" u="none" strike="noStrike" cap="none" normalizeH="0" dirty="0" smtClean="0">
                <a:ln>
                  <a:noFill/>
                </a:ln>
                <a:solidFill>
                  <a:schemeClr val="bg1"/>
                </a:solidFill>
                <a:effectLst/>
                <a:latin typeface="Sakkal Majalla" pitchFamily="2" charset="-78"/>
                <a:ea typeface="ＭＳ Ｐゴシック" pitchFamily="1" charset="-128"/>
                <a:cs typeface="Sakkal Majalla" pitchFamily="2" charset="-78"/>
              </a:rPr>
              <a:t>  </a:t>
            </a:r>
            <a:endParaRPr kumimoji="0" lang="fr-FR" sz="2400" b="1" i="0" u="none" strike="noStrike" cap="none" normalizeH="0" baseline="0" dirty="0" smtClean="0">
              <a:ln>
                <a:noFill/>
              </a:ln>
              <a:solidFill>
                <a:schemeClr val="bg1"/>
              </a:solidFill>
              <a:effectLst/>
              <a:latin typeface="Sakkal Majalla" pitchFamily="2" charset="-78"/>
              <a:ea typeface="ＭＳ Ｐゴシック" pitchFamily="1" charset="-128"/>
              <a:cs typeface="Sakkal Majalla"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diamond(in)">
                                      <p:cBhvr>
                                        <p:cTn id="12" dur="2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2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checkerboard(across)">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heel(4)">
                                      <p:cBhvr>
                                        <p:cTn id="27" dur="20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heel(4)">
                                      <p:cBhvr>
                                        <p:cTn id="32" dur="20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heel(4)">
                                      <p:cBhvr>
                                        <p:cTn id="37" dur="20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heel(4)">
                                      <p:cBhvr>
                                        <p:cTn id="42" dur="20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4"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wheel(4)">
                                      <p:cBhvr>
                                        <p:cTn id="4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4" grpId="0" animBg="1"/>
      <p:bldP spid="15" grpId="0" animBg="1"/>
      <p:bldP spid="16" grpId="0" animBg="1"/>
      <p:bldP spid="18" grpId="0" animBg="1"/>
      <p:bldP spid="19" grpId="0" animBg="1"/>
      <p:bldP spid="11" grpId="0" animBg="1"/>
      <p:bldP spid="12" grpId="0" animBg="1"/>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0" y="0"/>
            <a:ext cx="9144000" cy="1071546"/>
          </a:xfrm>
          <a:noFill/>
          <a:ln w="9525">
            <a:noFill/>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defRPr/>
            </a:pPr>
            <a:r>
              <a:rPr lang="ar-MA" sz="4800" dirty="0" err="1" smtClean="0">
                <a:solidFill>
                  <a:srgbClr val="FFFF00"/>
                </a:solidFill>
                <a:cs typeface="Andalus" pitchFamily="2" charset="-78"/>
              </a:rPr>
              <a:t>ال</a:t>
            </a:r>
            <a:r>
              <a:rPr lang="ar-SA" sz="4800" dirty="0" smtClean="0">
                <a:solidFill>
                  <a:srgbClr val="FFFF00"/>
                </a:solidFill>
                <a:cs typeface="Andalus" pitchFamily="2" charset="-78"/>
              </a:rPr>
              <a:t>إجراءات</a:t>
            </a:r>
            <a:r>
              <a:rPr lang="ar-MA" sz="4800" dirty="0" smtClean="0">
                <a:solidFill>
                  <a:srgbClr val="FFFF00"/>
                </a:solidFill>
                <a:cs typeface="Andalus" pitchFamily="2" charset="-78"/>
              </a:rPr>
              <a:t> </a:t>
            </a:r>
            <a:r>
              <a:rPr lang="ar-MA" sz="4800" dirty="0" err="1" smtClean="0">
                <a:solidFill>
                  <a:srgbClr val="FFFF00"/>
                </a:solidFill>
                <a:cs typeface="Andalus" pitchFamily="2" charset="-78"/>
              </a:rPr>
              <a:t>التدبيرية</a:t>
            </a:r>
            <a:r>
              <a:rPr lang="ar-MA" sz="4800" dirty="0" smtClean="0">
                <a:solidFill>
                  <a:srgbClr val="FFFF00"/>
                </a:solidFill>
                <a:cs typeface="Andalus" pitchFamily="2" charset="-78"/>
              </a:rPr>
              <a:t> لامتحانات البك</a:t>
            </a:r>
            <a:r>
              <a:rPr lang="ar-SA" sz="4800" dirty="0" smtClean="0">
                <a:solidFill>
                  <a:srgbClr val="FFFF00"/>
                </a:solidFill>
                <a:cs typeface="Andalus" pitchFamily="2" charset="-78"/>
              </a:rPr>
              <a:t>ا</a:t>
            </a:r>
            <a:r>
              <a:rPr lang="ar-MA" sz="4800" dirty="0" err="1" smtClean="0">
                <a:solidFill>
                  <a:srgbClr val="FFFF00"/>
                </a:solidFill>
                <a:cs typeface="Andalus" pitchFamily="2" charset="-78"/>
              </a:rPr>
              <a:t>لوريا</a:t>
            </a:r>
            <a:endParaRPr lang="fr-FR" sz="4800" b="1" i="1" dirty="0" smtClean="0">
              <a:solidFill>
                <a:srgbClr val="FFFF00"/>
              </a:solidFill>
              <a:latin typeface="Times New Roman" pitchFamily="18" charset="0"/>
              <a:cs typeface="Andalus" pitchFamily="2" charset="-78"/>
            </a:endParaRPr>
          </a:p>
        </p:txBody>
      </p:sp>
      <p:sp>
        <p:nvSpPr>
          <p:cNvPr id="9" name="Espace réservé du numéro de diapositive 22"/>
          <p:cNvSpPr txBox="1">
            <a:spLocks/>
          </p:cNvSpPr>
          <p:nvPr/>
        </p:nvSpPr>
        <p:spPr>
          <a:xfrm>
            <a:off x="3704743" y="6072206"/>
            <a:ext cx="724381" cy="428604"/>
          </a:xfrm>
          <a:prstGeom prst="rect">
            <a:avLst/>
          </a:prstGeom>
          <a:noFill/>
        </p:spPr>
        <p:txBody>
          <a:bodyPr/>
          <a:lstStyle>
            <a:lvl1pPr>
              <a:defRPr b="1">
                <a:solidFill>
                  <a:schemeClr val="tx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A5AB2C6E-67A8-49C2-ABC0-4A8B27FD5DFE}" type="slidenum">
              <a:rPr kumimoji="0" lang="fr-FR" sz="3200" i="0" u="none" strike="noStrike" kern="1200" cap="none" spc="0" normalizeH="0" baseline="0" noProof="0" smtClean="0">
                <a:ln>
                  <a:noFill/>
                </a:ln>
                <a:solidFill>
                  <a:schemeClr val="tx1"/>
                </a:solidFill>
                <a:effectLst/>
                <a:uLnTx/>
                <a:uFillTx/>
                <a:latin typeface="Sakkal Majalla" pitchFamily="2" charset="-78"/>
                <a:cs typeface="Sakkal Majalla" pitchFamily="2" charset="-78"/>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fr-FR" sz="3200" i="0" u="none" strike="noStrike" kern="1200" cap="none" spc="0" normalizeH="0" baseline="0" noProof="0" dirty="0">
              <a:ln>
                <a:noFill/>
              </a:ln>
              <a:solidFill>
                <a:schemeClr val="tx1"/>
              </a:solidFill>
              <a:effectLst/>
              <a:uLnTx/>
              <a:uFillTx/>
              <a:latin typeface="Sakkal Majalla" pitchFamily="2" charset="-78"/>
              <a:cs typeface="Sakkal Majalla" pitchFamily="2" charset="-78"/>
            </a:endParaRPr>
          </a:p>
        </p:txBody>
      </p:sp>
      <p:sp>
        <p:nvSpPr>
          <p:cNvPr id="19" name="Rectangle à coins arrondis 18">
            <a:hlinkClick r:id="rId2" action="ppaction://hlinkfile"/>
          </p:cNvPr>
          <p:cNvSpPr/>
          <p:nvPr/>
        </p:nvSpPr>
        <p:spPr bwMode="auto">
          <a:xfrm>
            <a:off x="6863385" y="1357298"/>
            <a:ext cx="2173111" cy="4500594"/>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ar-MA" sz="3600" b="1" dirty="0" smtClean="0">
                <a:latin typeface="Sakkal Majalla" pitchFamily="2" charset="-78"/>
                <a:cs typeface="Sakkal Majalla" pitchFamily="2" charset="-78"/>
              </a:rPr>
              <a:t>  </a:t>
            </a:r>
          </a:p>
          <a:p>
            <a:pPr algn="ctr" eaLnBrk="0" fontAlgn="base" hangingPunct="0">
              <a:spcBef>
                <a:spcPct val="0"/>
              </a:spcBef>
              <a:spcAft>
                <a:spcPct val="0"/>
              </a:spcAft>
            </a:pPr>
            <a:r>
              <a:rPr lang="ar-MA" sz="4800" b="1" dirty="0" smtClean="0">
                <a:latin typeface="Sakkal Majalla" pitchFamily="2" charset="-78"/>
                <a:cs typeface="Sakkal Majalla" pitchFamily="2" charset="-78"/>
              </a:rPr>
              <a:t>التنظيم المادي والتربوي</a:t>
            </a:r>
          </a:p>
          <a:p>
            <a:pPr eaLnBrk="0" fontAlgn="base" hangingPunct="0">
              <a:spcBef>
                <a:spcPct val="0"/>
              </a:spcBef>
              <a:spcAft>
                <a:spcPct val="0"/>
              </a:spcAft>
            </a:pPr>
            <a:endParaRPr kumimoji="0" lang="ar-MA" sz="3600" b="1" i="0" u="none" strike="noStrike" cap="none" normalizeH="0" baseline="0" dirty="0" smtClean="0">
              <a:ln>
                <a:noFill/>
              </a:ln>
              <a:effectLst/>
              <a:latin typeface="Sakkal Majalla" pitchFamily="2" charset="-78"/>
              <a:ea typeface="ＭＳ Ｐゴシック" pitchFamily="1" charset="-128"/>
              <a:cs typeface="Sakkal Majalla" pitchFamily="2" charset="-78"/>
            </a:endParaRPr>
          </a:p>
          <a:p>
            <a:pPr eaLnBrk="0" fontAlgn="base" hangingPunct="0">
              <a:spcBef>
                <a:spcPct val="0"/>
              </a:spcBef>
              <a:spcAft>
                <a:spcPct val="0"/>
              </a:spcAft>
            </a:pPr>
            <a:endParaRPr lang="ar-MA" sz="3600" b="1" dirty="0" smtClean="0">
              <a:latin typeface="Sakkal Majalla" pitchFamily="2" charset="-78"/>
              <a:ea typeface="ＭＳ Ｐゴシック" pitchFamily="1" charset="-128"/>
              <a:cs typeface="Sakkal Majalla" pitchFamily="2" charset="-78"/>
            </a:endParaRPr>
          </a:p>
          <a:p>
            <a:pPr eaLnBrk="0" fontAlgn="base" hangingPunct="0">
              <a:spcBef>
                <a:spcPct val="0"/>
              </a:spcBef>
              <a:spcAft>
                <a:spcPct val="0"/>
              </a:spcAft>
            </a:pPr>
            <a:endParaRPr kumimoji="0" lang="ar-MA" sz="3600" b="1" i="0" u="none" strike="noStrike" cap="none" normalizeH="0" baseline="0" dirty="0" smtClean="0">
              <a:ln>
                <a:noFill/>
              </a:ln>
              <a:effectLst/>
              <a:latin typeface="Sakkal Majalla" pitchFamily="2" charset="-78"/>
              <a:ea typeface="ＭＳ Ｐゴシック" pitchFamily="1" charset="-128"/>
              <a:cs typeface="Sakkal Majalla" pitchFamily="2" charset="-78"/>
            </a:endParaRPr>
          </a:p>
          <a:p>
            <a:pPr eaLnBrk="0" fontAlgn="base" hangingPunct="0">
              <a:spcBef>
                <a:spcPct val="0"/>
              </a:spcBef>
              <a:spcAft>
                <a:spcPct val="0"/>
              </a:spcAft>
            </a:pPr>
            <a:endParaRPr kumimoji="0" lang="fr-FR" sz="3600" b="1" i="0" u="none" strike="noStrike" cap="none" normalizeH="0" baseline="0" dirty="0" smtClean="0">
              <a:ln>
                <a:noFill/>
              </a:ln>
              <a:effectLst/>
              <a:latin typeface="Sakkal Majalla" pitchFamily="2" charset="-78"/>
              <a:ea typeface="ＭＳ Ｐゴシック" pitchFamily="1" charset="-128"/>
              <a:cs typeface="Sakkal Majalla" pitchFamily="2" charset="-78"/>
            </a:endParaRPr>
          </a:p>
        </p:txBody>
      </p:sp>
      <p:sp>
        <p:nvSpPr>
          <p:cNvPr id="20" name="Rectangle horizontal à deux flèches 19"/>
          <p:cNvSpPr/>
          <p:nvPr/>
        </p:nvSpPr>
        <p:spPr bwMode="auto">
          <a:xfrm>
            <a:off x="6292191" y="1357298"/>
            <a:ext cx="579505" cy="4500594"/>
          </a:xfrm>
          <a:prstGeom prst="leftRightArrowCallou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3600" b="1" i="0" u="none" strike="noStrike" cap="none" normalizeH="0" baseline="0" smtClean="0">
              <a:ln>
                <a:noFill/>
              </a:ln>
              <a:solidFill>
                <a:schemeClr val="tx1"/>
              </a:solidFill>
              <a:effectLst/>
              <a:latin typeface="Sakkal Majalla" pitchFamily="2" charset="-78"/>
              <a:ea typeface="ＭＳ Ｐゴシック" pitchFamily="1" charset="-128"/>
              <a:cs typeface="Sakkal Majalla" pitchFamily="2" charset="-78"/>
            </a:endParaRPr>
          </a:p>
        </p:txBody>
      </p:sp>
      <p:sp>
        <p:nvSpPr>
          <p:cNvPr id="22" name="Arrondir un rectangle à un seul coin 21">
            <a:hlinkClick r:id="rId3" action="ppaction://hlinkfile"/>
          </p:cNvPr>
          <p:cNvSpPr/>
          <p:nvPr/>
        </p:nvSpPr>
        <p:spPr bwMode="auto">
          <a:xfrm>
            <a:off x="1070968" y="1484784"/>
            <a:ext cx="5215544" cy="642942"/>
          </a:xfrm>
          <a:prstGeom prst="round1Rect">
            <a:avLst/>
          </a:prstGeom>
          <a:blipFill>
            <a:blip r:embed="rId4" cstate="print"/>
            <a:tile tx="0" ty="0" sx="100000" sy="100000" flip="none" algn="tl"/>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ar-MA" sz="3200" b="1" dirty="0" smtClean="0">
                <a:solidFill>
                  <a:schemeClr val="bg1"/>
                </a:solidFill>
                <a:latin typeface="Sakkal Majalla" pitchFamily="2" charset="-78"/>
                <a:ea typeface="ＭＳ Ｐゴシック" pitchFamily="1" charset="-128"/>
                <a:cs typeface="Sakkal Majalla" pitchFamily="2" charset="-78"/>
              </a:rPr>
              <a:t>دور الأكاديمية </a:t>
            </a:r>
            <a:r>
              <a:rPr lang="ar-MA" sz="3200" b="1" dirty="0" err="1" smtClean="0">
                <a:solidFill>
                  <a:schemeClr val="bg1"/>
                </a:solidFill>
                <a:latin typeface="Sakkal Majalla" pitchFamily="2" charset="-78"/>
                <a:ea typeface="ＭＳ Ｐゴシック" pitchFamily="1" charset="-128"/>
                <a:cs typeface="Sakkal Majalla" pitchFamily="2" charset="-78"/>
              </a:rPr>
              <a:t>الجهوية</a:t>
            </a:r>
            <a:r>
              <a:rPr lang="ar-MA" sz="3200" b="1" dirty="0" smtClean="0">
                <a:solidFill>
                  <a:schemeClr val="bg1"/>
                </a:solidFill>
                <a:latin typeface="Sakkal Majalla" pitchFamily="2" charset="-78"/>
                <a:ea typeface="ＭＳ Ｐゴシック" pitchFamily="1" charset="-128"/>
                <a:cs typeface="Sakkal Majalla" pitchFamily="2" charset="-78"/>
              </a:rPr>
              <a:t> للتربية والتكوين</a:t>
            </a:r>
            <a:endParaRPr kumimoji="0" lang="fr-FR" sz="3200" b="1" i="0" u="none" strike="noStrike" cap="none" normalizeH="0" baseline="0" dirty="0" smtClean="0">
              <a:ln>
                <a:noFill/>
              </a:ln>
              <a:solidFill>
                <a:schemeClr val="bg1"/>
              </a:solidFill>
              <a:effectLst/>
              <a:latin typeface="Sakkal Majalla" pitchFamily="2" charset="-78"/>
              <a:ea typeface="ＭＳ Ｐゴシック" pitchFamily="1" charset="-128"/>
              <a:cs typeface="Sakkal Majalla" pitchFamily="2" charset="-78"/>
            </a:endParaRPr>
          </a:p>
        </p:txBody>
      </p:sp>
      <p:sp>
        <p:nvSpPr>
          <p:cNvPr id="23" name="Arrondir un rectangle à un seul coin 22">
            <a:hlinkClick r:id="rId3" action="ppaction://hlinkfile"/>
          </p:cNvPr>
          <p:cNvSpPr/>
          <p:nvPr/>
        </p:nvSpPr>
        <p:spPr bwMode="auto">
          <a:xfrm>
            <a:off x="755576" y="3284984"/>
            <a:ext cx="5431568" cy="642942"/>
          </a:xfrm>
          <a:prstGeom prst="round1Rect">
            <a:avLst/>
          </a:prstGeom>
          <a:blipFill>
            <a:blip r:embed="rId5" cstate="print"/>
            <a:tile tx="0" ty="0" sx="100000" sy="100000" flip="none" algn="tl"/>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ar-MA" sz="3200" b="1" dirty="0" smtClean="0">
                <a:solidFill>
                  <a:schemeClr val="bg1"/>
                </a:solidFill>
                <a:latin typeface="Sakkal Majalla" pitchFamily="2" charset="-78"/>
                <a:ea typeface="ＭＳ Ｐゴシック" pitchFamily="1" charset="-128"/>
                <a:cs typeface="Sakkal Majalla" pitchFamily="2" charset="-78"/>
              </a:rPr>
              <a:t>دور النيابة الإقليمية لوزارة التربية الوطنية</a:t>
            </a:r>
            <a:endParaRPr kumimoji="0" lang="fr-FR" sz="3200" b="1" i="0" u="none" strike="noStrike" cap="none" normalizeH="0" baseline="0" dirty="0" smtClean="0">
              <a:ln>
                <a:noFill/>
              </a:ln>
              <a:solidFill>
                <a:schemeClr val="bg1"/>
              </a:solidFill>
              <a:effectLst/>
              <a:latin typeface="Sakkal Majalla" pitchFamily="2" charset="-78"/>
              <a:ea typeface="ＭＳ Ｐゴシック" pitchFamily="1" charset="-128"/>
              <a:cs typeface="Sakkal Majalla" pitchFamily="2" charset="-78"/>
            </a:endParaRPr>
          </a:p>
        </p:txBody>
      </p:sp>
      <p:sp>
        <p:nvSpPr>
          <p:cNvPr id="24" name="Arrondir un rectangle à un seul coin 23">
            <a:hlinkClick r:id="rId3" action="ppaction://hlinkfile"/>
          </p:cNvPr>
          <p:cNvSpPr/>
          <p:nvPr/>
        </p:nvSpPr>
        <p:spPr bwMode="auto">
          <a:xfrm>
            <a:off x="1070968" y="5072074"/>
            <a:ext cx="5215544" cy="571504"/>
          </a:xfrm>
          <a:prstGeom prst="round1Rect">
            <a:avLst/>
          </a:prstGeom>
          <a:blipFill>
            <a:blip r:embed="rId6" cstate="print"/>
            <a:tile tx="0" ty="0" sx="100000" sy="100000" flip="none" algn="tl"/>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ar-MA" sz="3200" b="1" dirty="0" smtClean="0">
                <a:solidFill>
                  <a:schemeClr val="bg1"/>
                </a:solidFill>
                <a:latin typeface="Sakkal Majalla" pitchFamily="2" charset="-78"/>
                <a:ea typeface="ＭＳ Ｐゴシック" pitchFamily="1" charset="-128"/>
                <a:cs typeface="Sakkal Majalla" pitchFamily="2" charset="-78"/>
              </a:rPr>
              <a:t>دور المؤسسة </a:t>
            </a:r>
            <a:r>
              <a:rPr lang="ar-MA" sz="3200" b="1" dirty="0" err="1" smtClean="0">
                <a:solidFill>
                  <a:schemeClr val="bg1"/>
                </a:solidFill>
                <a:latin typeface="Sakkal Majalla" pitchFamily="2" charset="-78"/>
                <a:ea typeface="ＭＳ Ｐゴシック" pitchFamily="1" charset="-128"/>
                <a:cs typeface="Sakkal Majalla" pitchFamily="2" charset="-78"/>
              </a:rPr>
              <a:t>التر</a:t>
            </a:r>
            <a:r>
              <a:rPr lang="ar-SA" sz="3200" b="1" dirty="0" err="1" smtClean="0">
                <a:solidFill>
                  <a:schemeClr val="bg1"/>
                </a:solidFill>
                <a:latin typeface="Sakkal Majalla" pitchFamily="2" charset="-78"/>
                <a:ea typeface="ＭＳ Ｐゴシック" pitchFamily="1" charset="-128"/>
                <a:cs typeface="Sakkal Majalla" pitchFamily="2" charset="-78"/>
              </a:rPr>
              <a:t>بوية</a:t>
            </a:r>
            <a:r>
              <a:rPr lang="ar-MA" sz="3200" b="1" dirty="0" smtClean="0">
                <a:solidFill>
                  <a:schemeClr val="bg1"/>
                </a:solidFill>
                <a:latin typeface="Sakkal Majalla" pitchFamily="2" charset="-78"/>
                <a:ea typeface="ＭＳ Ｐゴシック" pitchFamily="1" charset="-128"/>
                <a:cs typeface="Sakkal Majalla" pitchFamily="2" charset="-78"/>
              </a:rPr>
              <a:t>/ مركز الامتحان</a:t>
            </a:r>
            <a:endParaRPr kumimoji="0" lang="fr-FR" sz="3200" b="1" i="0" u="none" strike="noStrike" cap="none" normalizeH="0" baseline="0" dirty="0" smtClean="0">
              <a:ln>
                <a:noFill/>
              </a:ln>
              <a:solidFill>
                <a:schemeClr val="bg1"/>
              </a:solidFill>
              <a:effectLst/>
              <a:latin typeface="Sakkal Majalla" pitchFamily="2" charset="-78"/>
              <a:ea typeface="ＭＳ Ｐゴシック" pitchFamily="1" charset="-128"/>
              <a:cs typeface="Sakkal Majalla"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800" decel="100000"/>
                                        <p:tgtEl>
                                          <p:spTgt spid="19"/>
                                        </p:tgtEl>
                                      </p:cBhvr>
                                    </p:animEffect>
                                    <p:anim calcmode="lin" valueType="num">
                                      <p:cBhvr>
                                        <p:cTn id="8" dur="800" decel="100000" fill="hold"/>
                                        <p:tgtEl>
                                          <p:spTgt spid="19"/>
                                        </p:tgtEl>
                                        <p:attrNameLst>
                                          <p:attrName>style.rotation</p:attrName>
                                        </p:attrNameLst>
                                      </p:cBhvr>
                                      <p:tavLst>
                                        <p:tav tm="0">
                                          <p:val>
                                            <p:fltVal val="-90"/>
                                          </p:val>
                                        </p:tav>
                                        <p:tav tm="100000">
                                          <p:val>
                                            <p:fltVal val="0"/>
                                          </p:val>
                                        </p:tav>
                                      </p:tavLst>
                                    </p:anim>
                                    <p:anim calcmode="lin" valueType="num">
                                      <p:cBhvr>
                                        <p:cTn id="9" dur="800" decel="100000" fill="hold"/>
                                        <p:tgtEl>
                                          <p:spTgt spid="19"/>
                                        </p:tgtEl>
                                        <p:attrNameLst>
                                          <p:attrName>ppt_x</p:attrName>
                                        </p:attrNameLst>
                                      </p:cBhvr>
                                      <p:tavLst>
                                        <p:tav tm="0">
                                          <p:val>
                                            <p:strVal val="#ppt_x+0.4"/>
                                          </p:val>
                                        </p:tav>
                                        <p:tav tm="100000">
                                          <p:val>
                                            <p:strVal val="#ppt_x-0.05"/>
                                          </p:val>
                                        </p:tav>
                                      </p:tavLst>
                                    </p:anim>
                                    <p:anim calcmode="lin" valueType="num">
                                      <p:cBhvr>
                                        <p:cTn id="10" dur="800" decel="100000" fill="hold"/>
                                        <p:tgtEl>
                                          <p:spTgt spid="1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9" presetClass="entr" presetSubtype="0" accel="10000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 calcmode="lin" valueType="num">
                                      <p:cBhvr>
                                        <p:cTn id="17" dur="500" fill="hold"/>
                                        <p:tgtEl>
                                          <p:spTgt spid="22"/>
                                        </p:tgtEl>
                                        <p:attrNameLst>
                                          <p:attrName>ppt_h</p:attrName>
                                        </p:attrNameLst>
                                      </p:cBhvr>
                                      <p:tavLst>
                                        <p:tav tm="0">
                                          <p:val>
                                            <p:strVal val="#ppt_h/20"/>
                                          </p:val>
                                        </p:tav>
                                        <p:tav tm="50000">
                                          <p:val>
                                            <p:strVal val="#ppt_h/20"/>
                                          </p:val>
                                        </p:tav>
                                        <p:tav tm="100000">
                                          <p:val>
                                            <p:strVal val="#ppt_h"/>
                                          </p:val>
                                        </p:tav>
                                      </p:tavLst>
                                    </p:anim>
                                    <p:anim calcmode="lin" valueType="num">
                                      <p:cBhvr>
                                        <p:cTn id="18" dur="500" fill="hold"/>
                                        <p:tgtEl>
                                          <p:spTgt spid="22"/>
                                        </p:tgtEl>
                                        <p:attrNameLst>
                                          <p:attrName>ppt_w</p:attrName>
                                        </p:attrNameLst>
                                      </p:cBhvr>
                                      <p:tavLst>
                                        <p:tav tm="0">
                                          <p:val>
                                            <p:strVal val="#ppt_w+.3"/>
                                          </p:val>
                                        </p:tav>
                                        <p:tav tm="50000">
                                          <p:val>
                                            <p:strVal val="#ppt_w+.3"/>
                                          </p:val>
                                        </p:tav>
                                        <p:tav tm="100000">
                                          <p:val>
                                            <p:strVal val="#ppt_w"/>
                                          </p:val>
                                        </p:tav>
                                      </p:tavLst>
                                    </p:anim>
                                    <p:anim calcmode="lin" valueType="num">
                                      <p:cBhvr>
                                        <p:cTn id="19" dur="500" fill="hold"/>
                                        <p:tgtEl>
                                          <p:spTgt spid="22"/>
                                        </p:tgtEl>
                                        <p:attrNameLst>
                                          <p:attrName>ppt_x</p:attrName>
                                        </p:attrNameLst>
                                      </p:cBhvr>
                                      <p:tavLst>
                                        <p:tav tm="0">
                                          <p:val>
                                            <p:strVal val="#ppt_x-.3"/>
                                          </p:val>
                                        </p:tav>
                                        <p:tav tm="50000">
                                          <p:val>
                                            <p:strVal val="#ppt_x"/>
                                          </p:val>
                                        </p:tav>
                                        <p:tav tm="100000">
                                          <p:val>
                                            <p:strVal val="#ppt_x"/>
                                          </p:val>
                                        </p:tav>
                                      </p:tavLst>
                                    </p:anim>
                                    <p:anim calcmode="lin" valueType="num">
                                      <p:cBhvr>
                                        <p:cTn id="20"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5" presetClass="entr" presetSubtype="0"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1000" fill="hold"/>
                                        <p:tgtEl>
                                          <p:spTgt spid="23"/>
                                        </p:tgtEl>
                                        <p:attrNameLst>
                                          <p:attrName>ppt_w</p:attrName>
                                        </p:attrNameLst>
                                      </p:cBhvr>
                                      <p:tavLst>
                                        <p:tav tm="0">
                                          <p:val>
                                            <p:fltVal val="0"/>
                                          </p:val>
                                        </p:tav>
                                        <p:tav tm="100000">
                                          <p:val>
                                            <p:strVal val="#ppt_w"/>
                                          </p:val>
                                        </p:tav>
                                      </p:tavLst>
                                    </p:anim>
                                    <p:anim calcmode="lin" valueType="num">
                                      <p:cBhvr>
                                        <p:cTn id="26" dur="1000" fill="hold"/>
                                        <p:tgtEl>
                                          <p:spTgt spid="23"/>
                                        </p:tgtEl>
                                        <p:attrNameLst>
                                          <p:attrName>ppt_h</p:attrName>
                                        </p:attrNameLst>
                                      </p:cBhvr>
                                      <p:tavLst>
                                        <p:tav tm="0">
                                          <p:val>
                                            <p:fltVal val="0"/>
                                          </p:val>
                                        </p:tav>
                                        <p:tav tm="100000">
                                          <p:val>
                                            <p:strVal val="#ppt_h"/>
                                          </p:val>
                                        </p:tav>
                                      </p:tavLst>
                                    </p:anim>
                                    <p:anim calcmode="lin" valueType="num">
                                      <p:cBhvr>
                                        <p:cTn id="27" dur="1000" fill="hold"/>
                                        <p:tgtEl>
                                          <p:spTgt spid="23"/>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2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9" fill="hold">
                      <p:stCondLst>
                        <p:cond delay="indefinite"/>
                      </p:stCondLst>
                      <p:childTnLst>
                        <p:par>
                          <p:cTn id="30" fill="hold">
                            <p:stCondLst>
                              <p:cond delay="0"/>
                            </p:stCondLst>
                            <p:childTnLst>
                              <p:par>
                                <p:cTn id="31" presetID="7" presetClass="entr" presetSubtype="4"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 calcmode="lin" valueType="num">
                                      <p:cBhvr additive="base">
                                        <p:cTn id="33" dur="5000" fill="hold"/>
                                        <p:tgtEl>
                                          <p:spTgt spid="24"/>
                                        </p:tgtEl>
                                        <p:attrNameLst>
                                          <p:attrName>ppt_x</p:attrName>
                                        </p:attrNameLst>
                                      </p:cBhvr>
                                      <p:tavLst>
                                        <p:tav tm="0">
                                          <p:val>
                                            <p:strVal val="#ppt_x"/>
                                          </p:val>
                                        </p:tav>
                                        <p:tav tm="100000">
                                          <p:val>
                                            <p:strVal val="#ppt_x"/>
                                          </p:val>
                                        </p:tav>
                                      </p:tavLst>
                                    </p:anim>
                                    <p:anim calcmode="lin" valueType="num">
                                      <p:cBhvr additive="base">
                                        <p:cTn id="34" dur="50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2" grpId="0" animBg="1"/>
      <p:bldP spid="23" grpId="0" animBg="1"/>
      <p:bldP spid="2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0" y="0"/>
            <a:ext cx="9144000" cy="1071546"/>
          </a:xfrm>
          <a:noFill/>
          <a:ln w="9525">
            <a:noFill/>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defRPr/>
            </a:pPr>
            <a:r>
              <a:rPr lang="ar-MA" sz="4800" dirty="0" err="1" smtClean="0">
                <a:solidFill>
                  <a:srgbClr val="FFFF00"/>
                </a:solidFill>
                <a:cs typeface="Andalus" pitchFamily="2" charset="-78"/>
              </a:rPr>
              <a:t>ال</a:t>
            </a:r>
            <a:r>
              <a:rPr lang="ar-SA" sz="4800" dirty="0" smtClean="0">
                <a:solidFill>
                  <a:srgbClr val="FFFF00"/>
                </a:solidFill>
                <a:cs typeface="Andalus" pitchFamily="2" charset="-78"/>
              </a:rPr>
              <a:t>إجراءات </a:t>
            </a:r>
            <a:r>
              <a:rPr lang="ar-MA" sz="4800" dirty="0" err="1" smtClean="0">
                <a:solidFill>
                  <a:srgbClr val="FFFF00"/>
                </a:solidFill>
                <a:cs typeface="Andalus" pitchFamily="2" charset="-78"/>
              </a:rPr>
              <a:t>التدبيرية</a:t>
            </a:r>
            <a:r>
              <a:rPr lang="ar-MA" sz="4800" dirty="0" smtClean="0">
                <a:solidFill>
                  <a:srgbClr val="FFFF00"/>
                </a:solidFill>
                <a:cs typeface="Andalus" pitchFamily="2" charset="-78"/>
              </a:rPr>
              <a:t> لامتحانات البك</a:t>
            </a:r>
            <a:r>
              <a:rPr lang="ar-SA" sz="4800" dirty="0" smtClean="0">
                <a:solidFill>
                  <a:srgbClr val="FFFF00"/>
                </a:solidFill>
                <a:cs typeface="Andalus" pitchFamily="2" charset="-78"/>
              </a:rPr>
              <a:t>ا</a:t>
            </a:r>
            <a:r>
              <a:rPr lang="ar-MA" sz="4800" dirty="0" err="1" smtClean="0">
                <a:solidFill>
                  <a:srgbClr val="FFFF00"/>
                </a:solidFill>
                <a:cs typeface="Andalus" pitchFamily="2" charset="-78"/>
              </a:rPr>
              <a:t>لوريا</a:t>
            </a:r>
            <a:endParaRPr lang="fr-FR" sz="4800" b="1" i="1" dirty="0" smtClean="0">
              <a:solidFill>
                <a:srgbClr val="FFFF00"/>
              </a:solidFill>
              <a:latin typeface="Times New Roman" pitchFamily="18" charset="0"/>
              <a:cs typeface="Andalus" pitchFamily="2" charset="-78"/>
            </a:endParaRPr>
          </a:p>
        </p:txBody>
      </p:sp>
      <p:sp>
        <p:nvSpPr>
          <p:cNvPr id="9" name="Espace réservé du numéro de diapositive 22"/>
          <p:cNvSpPr txBox="1">
            <a:spLocks/>
          </p:cNvSpPr>
          <p:nvPr/>
        </p:nvSpPr>
        <p:spPr>
          <a:xfrm>
            <a:off x="3714744" y="6072206"/>
            <a:ext cx="714380" cy="428604"/>
          </a:xfrm>
          <a:prstGeom prst="rect">
            <a:avLst/>
          </a:prstGeom>
          <a:noFill/>
        </p:spPr>
        <p:txBody>
          <a:bodyPr/>
          <a:lstStyle>
            <a:lvl1pPr>
              <a:defRPr b="1">
                <a:solidFill>
                  <a:schemeClr val="tx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A5AB2C6E-67A8-49C2-ABC0-4A8B27FD5DFE}" type="slidenum">
              <a:rPr kumimoji="0" lang="fr-FR" sz="2000" i="0" u="none" strike="noStrike" kern="1200" cap="none" spc="0" normalizeH="0" baseline="0" noProof="0" smtClean="0">
                <a:ln>
                  <a:noFill/>
                </a:ln>
                <a:solidFill>
                  <a:schemeClr val="tx1"/>
                </a:solidFill>
                <a:effectLst/>
                <a:uLnTx/>
                <a:uFillTx/>
                <a:latin typeface="Sakkal Majalla" pitchFamily="2" charset="-78"/>
                <a:cs typeface="Sakkal Majalla" pitchFamily="2" charset="-78"/>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fr-FR" sz="2000" i="0" u="none" strike="noStrike" kern="1200" cap="none" spc="0" normalizeH="0" baseline="0" noProof="0" dirty="0">
              <a:ln>
                <a:noFill/>
              </a:ln>
              <a:solidFill>
                <a:schemeClr val="tx1"/>
              </a:solidFill>
              <a:effectLst/>
              <a:uLnTx/>
              <a:uFillTx/>
              <a:latin typeface="Sakkal Majalla" pitchFamily="2" charset="-78"/>
              <a:cs typeface="Sakkal Majalla" pitchFamily="2" charset="-78"/>
            </a:endParaRPr>
          </a:p>
        </p:txBody>
      </p:sp>
      <p:sp>
        <p:nvSpPr>
          <p:cNvPr id="20" name="Rectangle à coins arrondis 19">
            <a:hlinkClick r:id="rId2" action="ppaction://hlinkfile"/>
          </p:cNvPr>
          <p:cNvSpPr/>
          <p:nvPr/>
        </p:nvSpPr>
        <p:spPr bwMode="auto">
          <a:xfrm>
            <a:off x="7500958" y="1285860"/>
            <a:ext cx="1500198" cy="4500594"/>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ar-MA" sz="3200" b="1" dirty="0" smtClean="0">
                <a:latin typeface="Sakkal Majalla" pitchFamily="2" charset="-78"/>
                <a:cs typeface="Sakkal Majalla" pitchFamily="2" charset="-78"/>
              </a:rPr>
              <a:t> </a:t>
            </a:r>
          </a:p>
          <a:p>
            <a:pPr algn="r" eaLnBrk="0" fontAlgn="base" hangingPunct="0">
              <a:spcBef>
                <a:spcPct val="0"/>
              </a:spcBef>
              <a:spcAft>
                <a:spcPct val="0"/>
              </a:spcAft>
            </a:pPr>
            <a:r>
              <a:rPr lang="ar-MA" sz="3200" b="1" u="sng" dirty="0" smtClean="0">
                <a:solidFill>
                  <a:srgbClr val="FF0000"/>
                </a:solidFill>
                <a:latin typeface="Sakkal Majalla" pitchFamily="2" charset="-78"/>
                <a:cs typeface="Sakkal Majalla" pitchFamily="2" charset="-78"/>
              </a:rPr>
              <a:t>أولا</a:t>
            </a:r>
            <a:r>
              <a:rPr lang="ar-MA" sz="3200" b="1" dirty="0" smtClean="0">
                <a:solidFill>
                  <a:srgbClr val="FF0000"/>
                </a:solidFill>
                <a:latin typeface="Sakkal Majalla" pitchFamily="2" charset="-78"/>
                <a:cs typeface="Sakkal Majalla" pitchFamily="2" charset="-78"/>
              </a:rPr>
              <a:t>:</a:t>
            </a:r>
          </a:p>
          <a:p>
            <a:pPr eaLnBrk="0" fontAlgn="base" hangingPunct="0">
              <a:spcBef>
                <a:spcPct val="0"/>
              </a:spcBef>
              <a:spcAft>
                <a:spcPct val="0"/>
              </a:spcAft>
            </a:pPr>
            <a:r>
              <a:rPr lang="ar-MA" sz="3200" b="1" dirty="0" smtClean="0">
                <a:solidFill>
                  <a:srgbClr val="0000FF"/>
                </a:solidFill>
                <a:latin typeface="Sakkal Majalla" pitchFamily="2" charset="-78"/>
                <a:ea typeface="ＭＳ Ｐゴシック" pitchFamily="1" charset="-128"/>
                <a:cs typeface="Sakkal Majalla" pitchFamily="2" charset="-78"/>
              </a:rPr>
              <a:t>دور الأكاديمية </a:t>
            </a:r>
            <a:r>
              <a:rPr lang="ar-MA" sz="3200" b="1" dirty="0" err="1" smtClean="0">
                <a:solidFill>
                  <a:srgbClr val="0000FF"/>
                </a:solidFill>
                <a:latin typeface="Sakkal Majalla" pitchFamily="2" charset="-78"/>
                <a:ea typeface="ＭＳ Ｐゴシック" pitchFamily="1" charset="-128"/>
                <a:cs typeface="Sakkal Majalla" pitchFamily="2" charset="-78"/>
              </a:rPr>
              <a:t>الجهوية</a:t>
            </a:r>
            <a:r>
              <a:rPr lang="ar-MA" sz="3200" b="1" dirty="0" smtClean="0">
                <a:solidFill>
                  <a:srgbClr val="0000FF"/>
                </a:solidFill>
                <a:latin typeface="Sakkal Majalla" pitchFamily="2" charset="-78"/>
                <a:ea typeface="ＭＳ Ｐゴシック" pitchFamily="1" charset="-128"/>
                <a:cs typeface="Sakkal Majalla" pitchFamily="2" charset="-78"/>
              </a:rPr>
              <a:t> للتربية والتكوين</a:t>
            </a:r>
          </a:p>
          <a:p>
            <a:pPr eaLnBrk="0" fontAlgn="base" hangingPunct="0">
              <a:spcBef>
                <a:spcPct val="0"/>
              </a:spcBef>
              <a:spcAft>
                <a:spcPct val="0"/>
              </a:spcAft>
            </a:pPr>
            <a:endParaRPr kumimoji="0" lang="ar-MA" sz="3200" b="1" i="0" u="none" strike="noStrike" cap="none" normalizeH="0" baseline="0" dirty="0" smtClean="0">
              <a:ln>
                <a:noFill/>
              </a:ln>
              <a:solidFill>
                <a:schemeClr val="tx1"/>
              </a:solidFill>
              <a:effectLst/>
              <a:latin typeface="Sakkal Majalla" pitchFamily="2" charset="-78"/>
              <a:ea typeface="ＭＳ Ｐゴシック" pitchFamily="1" charset="-128"/>
              <a:cs typeface="Sakkal Majalla" pitchFamily="2" charset="-78"/>
            </a:endParaRPr>
          </a:p>
          <a:p>
            <a:pPr eaLnBrk="0" fontAlgn="base" hangingPunct="0">
              <a:spcBef>
                <a:spcPct val="0"/>
              </a:spcBef>
              <a:spcAft>
                <a:spcPct val="0"/>
              </a:spcAft>
            </a:pPr>
            <a:endParaRPr kumimoji="0" lang="fr-FR" sz="3200" b="1" i="0" u="none" strike="noStrike" cap="none" normalizeH="0" baseline="0" dirty="0" smtClean="0">
              <a:ln>
                <a:noFill/>
              </a:ln>
              <a:solidFill>
                <a:schemeClr val="tx1"/>
              </a:solidFill>
              <a:effectLst/>
              <a:latin typeface="Sakkal Majalla" pitchFamily="2" charset="-78"/>
              <a:ea typeface="ＭＳ Ｐゴシック" pitchFamily="1" charset="-128"/>
              <a:cs typeface="Sakkal Majalla" pitchFamily="2" charset="-78"/>
            </a:endParaRPr>
          </a:p>
        </p:txBody>
      </p:sp>
      <p:sp>
        <p:nvSpPr>
          <p:cNvPr id="22" name="Rectangle horizontal à deux flèches 21"/>
          <p:cNvSpPr/>
          <p:nvPr/>
        </p:nvSpPr>
        <p:spPr bwMode="auto">
          <a:xfrm>
            <a:off x="7000892" y="1142984"/>
            <a:ext cx="571504" cy="4643470"/>
          </a:xfrm>
          <a:prstGeom prst="leftRightArrow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800" b="1" i="0" u="none" strike="noStrike" cap="none" normalizeH="0" baseline="0" smtClean="0">
              <a:ln>
                <a:noFill/>
              </a:ln>
              <a:solidFill>
                <a:schemeClr val="tx1"/>
              </a:solidFill>
              <a:effectLst/>
              <a:latin typeface="Sakkal Majalla" pitchFamily="2" charset="-78"/>
              <a:ea typeface="ＭＳ Ｐゴシック" pitchFamily="1" charset="-128"/>
              <a:cs typeface="Sakkal Majalla" pitchFamily="2" charset="-78"/>
            </a:endParaRPr>
          </a:p>
        </p:txBody>
      </p:sp>
      <p:sp>
        <p:nvSpPr>
          <p:cNvPr id="23" name="Arrondir un rectangle à un seul coin 22">
            <a:hlinkClick r:id="rId3" action="ppaction://hlinkfile"/>
          </p:cNvPr>
          <p:cNvSpPr/>
          <p:nvPr/>
        </p:nvSpPr>
        <p:spPr bwMode="auto">
          <a:xfrm>
            <a:off x="71406" y="1428736"/>
            <a:ext cx="6858048" cy="357190"/>
          </a:xfrm>
          <a:prstGeom prst="round1Rect">
            <a:avLst/>
          </a:prstGeom>
          <a:solidFill>
            <a:srgbClr val="FF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MA" sz="3200" b="1" dirty="0" smtClean="0">
                <a:solidFill>
                  <a:srgbClr val="000000"/>
                </a:solidFill>
                <a:latin typeface="Sakkal Majalla" pitchFamily="2" charset="-78"/>
                <a:ea typeface="AF_Najed"/>
                <a:cs typeface="Sakkal Majalla" pitchFamily="2" charset="-78"/>
              </a:rPr>
              <a:t>الترشيح وتدبير الملفات وقاعدة المعطيات</a:t>
            </a:r>
            <a:endParaRPr lang="fr-FR" sz="3200" b="1" dirty="0" smtClean="0">
              <a:latin typeface="Sakkal Majalla" pitchFamily="2" charset="-78"/>
              <a:ea typeface="ＭＳ Ｐゴシック" pitchFamily="1" charset="-128"/>
              <a:cs typeface="Sakkal Majalla" pitchFamily="2" charset="-78"/>
            </a:endParaRPr>
          </a:p>
        </p:txBody>
      </p:sp>
      <p:sp>
        <p:nvSpPr>
          <p:cNvPr id="25" name="Arrondir un rectangle à un seul coin 24">
            <a:hlinkClick r:id="rId3" action="ppaction://hlinkfile"/>
          </p:cNvPr>
          <p:cNvSpPr/>
          <p:nvPr/>
        </p:nvSpPr>
        <p:spPr bwMode="auto">
          <a:xfrm>
            <a:off x="71406" y="2000240"/>
            <a:ext cx="6858048" cy="357190"/>
          </a:xfrm>
          <a:prstGeom prst="round1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SA" sz="3200" b="1" dirty="0" smtClean="0">
                <a:solidFill>
                  <a:srgbClr val="000000"/>
                </a:solidFill>
                <a:latin typeface="Sakkal Majalla" pitchFamily="2" charset="-78"/>
                <a:ea typeface="AF_Najed"/>
                <a:cs typeface="Sakkal Majalla" pitchFamily="2" charset="-78"/>
              </a:rPr>
              <a:t>ا</a:t>
            </a:r>
            <a:r>
              <a:rPr lang="ar-MA" sz="3200" b="1" dirty="0" err="1" smtClean="0">
                <a:solidFill>
                  <a:srgbClr val="000000"/>
                </a:solidFill>
                <a:latin typeface="Sakkal Majalla" pitchFamily="2" charset="-78"/>
                <a:ea typeface="AF_Najed"/>
                <a:cs typeface="Sakkal Majalla" pitchFamily="2" charset="-78"/>
              </a:rPr>
              <a:t>قتراح</a:t>
            </a:r>
            <a:r>
              <a:rPr lang="ar-MA" sz="3200" b="1" dirty="0" smtClean="0">
                <a:solidFill>
                  <a:srgbClr val="000000"/>
                </a:solidFill>
                <a:latin typeface="Sakkal Majalla" pitchFamily="2" charset="-78"/>
                <a:ea typeface="AF_Najed"/>
                <a:cs typeface="Sakkal Majalla" pitchFamily="2" charset="-78"/>
              </a:rPr>
              <a:t> المواضيع الوطنية وإعداد المواضيع </a:t>
            </a:r>
            <a:r>
              <a:rPr lang="ar-MA" sz="3200" b="1" dirty="0" err="1" smtClean="0">
                <a:solidFill>
                  <a:srgbClr val="000000"/>
                </a:solidFill>
                <a:latin typeface="Sakkal Majalla" pitchFamily="2" charset="-78"/>
                <a:ea typeface="AF_Najed"/>
                <a:cs typeface="Sakkal Majalla" pitchFamily="2" charset="-78"/>
              </a:rPr>
              <a:t>الجهوية</a:t>
            </a:r>
            <a:endParaRPr lang="fr-FR" sz="3200" b="1" dirty="0" smtClean="0">
              <a:solidFill>
                <a:srgbClr val="000000"/>
              </a:solidFill>
              <a:latin typeface="Sakkal Majalla" pitchFamily="2" charset="-78"/>
              <a:ea typeface="AF_Najed"/>
              <a:cs typeface="Sakkal Majalla" pitchFamily="2" charset="-78"/>
            </a:endParaRPr>
          </a:p>
        </p:txBody>
      </p:sp>
      <p:sp>
        <p:nvSpPr>
          <p:cNvPr id="26" name="Arrondir un rectangle à un seul coin 25">
            <a:hlinkClick r:id="rId3" action="ppaction://hlinkfile"/>
          </p:cNvPr>
          <p:cNvSpPr/>
          <p:nvPr/>
        </p:nvSpPr>
        <p:spPr bwMode="auto">
          <a:xfrm>
            <a:off x="71406" y="2571744"/>
            <a:ext cx="6858048" cy="357190"/>
          </a:xfrm>
          <a:prstGeom prst="round1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MA" sz="2800" b="1" dirty="0" smtClean="0">
                <a:solidFill>
                  <a:srgbClr val="000000"/>
                </a:solidFill>
                <a:latin typeface="Sakkal Majalla" pitchFamily="2" charset="-78"/>
                <a:ea typeface="AF_Najed"/>
                <a:cs typeface="Sakkal Majalla" pitchFamily="2" charset="-78"/>
              </a:rPr>
              <a:t>تزويد المؤسسات عن طريق </a:t>
            </a:r>
            <a:r>
              <a:rPr lang="ar-MA" sz="2800" b="1" dirty="0" err="1" smtClean="0">
                <a:solidFill>
                  <a:srgbClr val="000000"/>
                </a:solidFill>
                <a:latin typeface="Sakkal Majalla" pitchFamily="2" charset="-78"/>
                <a:ea typeface="AF_Najed"/>
                <a:cs typeface="Sakkal Majalla" pitchFamily="2" charset="-78"/>
              </a:rPr>
              <a:t>النيابات</a:t>
            </a:r>
            <a:r>
              <a:rPr lang="ar-MA" sz="2800" b="1" dirty="0" smtClean="0">
                <a:solidFill>
                  <a:srgbClr val="000000"/>
                </a:solidFill>
                <a:latin typeface="Sakkal Majalla" pitchFamily="2" charset="-78"/>
                <a:ea typeface="AF_Najed"/>
                <a:cs typeface="Sakkal Majalla" pitchFamily="2" charset="-78"/>
              </a:rPr>
              <a:t> باللوازم الضرورية للإجراء</a:t>
            </a:r>
            <a:endParaRPr lang="fr-FR" sz="2800" b="1" dirty="0" smtClean="0">
              <a:solidFill>
                <a:srgbClr val="000000"/>
              </a:solidFill>
              <a:latin typeface="Sakkal Majalla" pitchFamily="2" charset="-78"/>
              <a:ea typeface="AF_Najed"/>
              <a:cs typeface="Sakkal Majalla" pitchFamily="2" charset="-78"/>
            </a:endParaRPr>
          </a:p>
        </p:txBody>
      </p:sp>
      <p:sp>
        <p:nvSpPr>
          <p:cNvPr id="27" name="Arrondir un rectangle à un seul coin 26">
            <a:hlinkClick r:id="rId3" action="ppaction://hlinkfile"/>
          </p:cNvPr>
          <p:cNvSpPr/>
          <p:nvPr/>
        </p:nvSpPr>
        <p:spPr bwMode="auto">
          <a:xfrm>
            <a:off x="142844" y="3143248"/>
            <a:ext cx="6858048" cy="571504"/>
          </a:xfrm>
          <a:prstGeom prst="round1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MA" sz="2400" b="1" dirty="0" smtClean="0">
                <a:solidFill>
                  <a:srgbClr val="000000"/>
                </a:solidFill>
                <a:latin typeface="Sakkal Majalla" pitchFamily="2" charset="-78"/>
                <a:ea typeface="AF_Najed"/>
                <a:cs typeface="Sakkal Majalla" pitchFamily="2" charset="-78"/>
              </a:rPr>
              <a:t>عقد اجتماعات للتنسيق  مع السادة النواب و رؤساء </a:t>
            </a:r>
            <a:r>
              <a:rPr lang="ar-MA" sz="2400" b="1" dirty="0" err="1" smtClean="0">
                <a:solidFill>
                  <a:srgbClr val="000000"/>
                </a:solidFill>
                <a:latin typeface="Sakkal Majalla" pitchFamily="2" charset="-78"/>
                <a:ea typeface="AF_Najed"/>
                <a:cs typeface="Sakkal Majalla" pitchFamily="2" charset="-78"/>
              </a:rPr>
              <a:t>مراكزا</a:t>
            </a:r>
            <a:r>
              <a:rPr lang="ar-SA" sz="2400" b="1" dirty="0" smtClean="0">
                <a:solidFill>
                  <a:srgbClr val="000000"/>
                </a:solidFill>
                <a:latin typeface="Sakkal Majalla" pitchFamily="2" charset="-78"/>
                <a:ea typeface="AF_Najed"/>
                <a:cs typeface="Sakkal Majalla" pitchFamily="2" charset="-78"/>
              </a:rPr>
              <a:t>لا</a:t>
            </a:r>
            <a:r>
              <a:rPr lang="ar-MA" sz="2400" b="1" dirty="0" err="1" smtClean="0">
                <a:solidFill>
                  <a:srgbClr val="000000"/>
                </a:solidFill>
                <a:latin typeface="Sakkal Majalla" pitchFamily="2" charset="-78"/>
                <a:ea typeface="AF_Najed"/>
                <a:cs typeface="Sakkal Majalla" pitchFamily="2" charset="-78"/>
              </a:rPr>
              <a:t>متحانات</a:t>
            </a:r>
            <a:endParaRPr lang="fr-FR" sz="2400" b="1" dirty="0" smtClean="0">
              <a:solidFill>
                <a:srgbClr val="000000"/>
              </a:solidFill>
              <a:latin typeface="Sakkal Majalla" pitchFamily="2" charset="-78"/>
              <a:ea typeface="AF_Najed"/>
              <a:cs typeface="Sakkal Majalla" pitchFamily="2" charset="-78"/>
            </a:endParaRPr>
          </a:p>
        </p:txBody>
      </p:sp>
      <p:sp>
        <p:nvSpPr>
          <p:cNvPr id="29" name="Arrondir un rectangle à un seul coin 28">
            <a:hlinkClick r:id="rId3" action="ppaction://hlinkfile"/>
          </p:cNvPr>
          <p:cNvSpPr/>
          <p:nvPr/>
        </p:nvSpPr>
        <p:spPr bwMode="auto">
          <a:xfrm>
            <a:off x="71406" y="3929066"/>
            <a:ext cx="6858048" cy="500066"/>
          </a:xfrm>
          <a:prstGeom prst="round1Rect">
            <a:avLst/>
          </a:prstGeom>
          <a:solidFill>
            <a:srgbClr val="80E02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MA" sz="3200" b="1" dirty="0" smtClean="0">
                <a:solidFill>
                  <a:srgbClr val="000000"/>
                </a:solidFill>
                <a:latin typeface="Sakkal Majalla" pitchFamily="2" charset="-78"/>
                <a:ea typeface="AF_Najed"/>
                <a:cs typeface="Sakkal Majalla" pitchFamily="2" charset="-78"/>
              </a:rPr>
              <a:t>استدعاء </a:t>
            </a:r>
            <a:r>
              <a:rPr lang="ar-MA" sz="3200" b="1" dirty="0" err="1" smtClean="0">
                <a:solidFill>
                  <a:srgbClr val="000000"/>
                </a:solidFill>
                <a:latin typeface="Sakkal Majalla" pitchFamily="2" charset="-78"/>
                <a:ea typeface="AF_Najed"/>
                <a:cs typeface="Sakkal Majalla" pitchFamily="2" charset="-78"/>
              </a:rPr>
              <a:t>مترشحي</a:t>
            </a:r>
            <a:r>
              <a:rPr lang="ar-MA" sz="3200" b="1" dirty="0" smtClean="0">
                <a:solidFill>
                  <a:srgbClr val="000000"/>
                </a:solidFill>
                <a:latin typeface="Sakkal Majalla" pitchFamily="2" charset="-78"/>
                <a:ea typeface="AF_Najed"/>
                <a:cs typeface="Sakkal Majalla" pitchFamily="2" charset="-78"/>
              </a:rPr>
              <a:t> </a:t>
            </a:r>
            <a:r>
              <a:rPr lang="ar-MA" sz="2800" b="1" dirty="0" smtClean="0">
                <a:solidFill>
                  <a:srgbClr val="000000"/>
                </a:solidFill>
                <a:latin typeface="Sakkal Majalla" pitchFamily="2" charset="-78"/>
                <a:ea typeface="AF_Najed"/>
                <a:cs typeface="Sakkal Majalla" pitchFamily="2" charset="-78"/>
              </a:rPr>
              <a:t>التعليم</a:t>
            </a:r>
            <a:r>
              <a:rPr lang="ar-MA" sz="3200" b="1" dirty="0" smtClean="0">
                <a:solidFill>
                  <a:srgbClr val="000000"/>
                </a:solidFill>
                <a:latin typeface="Sakkal Majalla" pitchFamily="2" charset="-78"/>
                <a:ea typeface="AF_Najed"/>
                <a:cs typeface="Sakkal Majalla" pitchFamily="2" charset="-78"/>
              </a:rPr>
              <a:t> الخصوصي </a:t>
            </a:r>
            <a:r>
              <a:rPr lang="ar-MA" sz="3200" b="1" dirty="0" err="1" smtClean="0">
                <a:solidFill>
                  <a:srgbClr val="000000"/>
                </a:solidFill>
                <a:latin typeface="Sakkal Majalla" pitchFamily="2" charset="-78"/>
                <a:ea typeface="AF_Najed"/>
                <a:cs typeface="Sakkal Majalla" pitchFamily="2" charset="-78"/>
              </a:rPr>
              <a:t>والمترشحين</a:t>
            </a:r>
            <a:r>
              <a:rPr lang="ar-MA" sz="3200" b="1" dirty="0" smtClean="0">
                <a:solidFill>
                  <a:srgbClr val="000000"/>
                </a:solidFill>
                <a:latin typeface="Sakkal Majalla" pitchFamily="2" charset="-78"/>
                <a:ea typeface="AF_Najed"/>
                <a:cs typeface="Sakkal Majalla" pitchFamily="2" charset="-78"/>
              </a:rPr>
              <a:t> الأحرار</a:t>
            </a:r>
            <a:endParaRPr lang="fr-FR" sz="3200" b="1" dirty="0" smtClean="0">
              <a:solidFill>
                <a:srgbClr val="000000"/>
              </a:solidFill>
              <a:latin typeface="Sakkal Majalla" pitchFamily="2" charset="-78"/>
              <a:ea typeface="AF_Najed"/>
              <a:cs typeface="Sakkal Majalla" pitchFamily="2" charset="-78"/>
            </a:endParaRPr>
          </a:p>
        </p:txBody>
      </p:sp>
      <p:sp>
        <p:nvSpPr>
          <p:cNvPr id="30" name="Arrondir un rectangle à un seul coin 29">
            <a:hlinkClick r:id="rId3" action="ppaction://hlinkfile"/>
          </p:cNvPr>
          <p:cNvSpPr/>
          <p:nvPr/>
        </p:nvSpPr>
        <p:spPr bwMode="auto">
          <a:xfrm>
            <a:off x="71406" y="4572008"/>
            <a:ext cx="6858048" cy="657192"/>
          </a:xfrm>
          <a:prstGeom prst="round1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MA" sz="2400" b="1" dirty="0" smtClean="0">
                <a:solidFill>
                  <a:srgbClr val="000000"/>
                </a:solidFill>
                <a:latin typeface="Sakkal Majalla" pitchFamily="2" charset="-78"/>
                <a:ea typeface="AF_Najed"/>
                <a:cs typeface="Sakkal Majalla" pitchFamily="2" charset="-78"/>
              </a:rPr>
              <a:t>تعيين اللجان </a:t>
            </a:r>
            <a:r>
              <a:rPr lang="ar-MA" sz="2400" b="1" dirty="0" err="1" smtClean="0">
                <a:solidFill>
                  <a:srgbClr val="000000"/>
                </a:solidFill>
                <a:latin typeface="Sakkal Majalla" pitchFamily="2" charset="-78"/>
                <a:ea typeface="AF_Najed"/>
                <a:cs typeface="Sakkal Majalla" pitchFamily="2" charset="-78"/>
              </a:rPr>
              <a:t>الجهوية</a:t>
            </a:r>
            <a:r>
              <a:rPr lang="ar-MA" sz="2400" b="1" dirty="0" smtClean="0">
                <a:solidFill>
                  <a:srgbClr val="000000"/>
                </a:solidFill>
                <a:latin typeface="Sakkal Majalla" pitchFamily="2" charset="-78"/>
                <a:ea typeface="AF_Najed"/>
                <a:cs typeface="Sakkal Majalla" pitchFamily="2" charset="-78"/>
              </a:rPr>
              <a:t> المكلفة بالبت في حالات الغش ونقطة </a:t>
            </a:r>
            <a:r>
              <a:rPr lang="ar-MA" sz="2400" b="1" dirty="0" err="1" smtClean="0">
                <a:solidFill>
                  <a:srgbClr val="000000"/>
                </a:solidFill>
                <a:latin typeface="Sakkal Majalla" pitchFamily="2" charset="-78"/>
                <a:ea typeface="AF_Najed"/>
                <a:cs typeface="Sakkal Majalla" pitchFamily="2" charset="-78"/>
              </a:rPr>
              <a:t>الصفرالممنوحة</a:t>
            </a:r>
            <a:endParaRPr lang="fr-FR" sz="2400" b="1" dirty="0" smtClean="0">
              <a:solidFill>
                <a:srgbClr val="000000"/>
              </a:solidFill>
              <a:latin typeface="Sakkal Majalla" pitchFamily="2" charset="-78"/>
              <a:ea typeface="AF_Najed"/>
              <a:cs typeface="Sakkal Majalla" pitchFamily="2" charset="-78"/>
            </a:endParaRPr>
          </a:p>
        </p:txBody>
      </p:sp>
      <p:sp>
        <p:nvSpPr>
          <p:cNvPr id="31" name="Arrondir un rectangle à un seul coin 30">
            <a:hlinkClick r:id="rId3" action="ppaction://hlinkfile"/>
          </p:cNvPr>
          <p:cNvSpPr/>
          <p:nvPr/>
        </p:nvSpPr>
        <p:spPr bwMode="auto">
          <a:xfrm>
            <a:off x="71406" y="5449214"/>
            <a:ext cx="6858048" cy="500066"/>
          </a:xfrm>
          <a:prstGeom prst="round1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MA" sz="3200" b="1" dirty="0" smtClean="0">
                <a:solidFill>
                  <a:srgbClr val="000000"/>
                </a:solidFill>
                <a:latin typeface="Sakkal Majalla" pitchFamily="2" charset="-78"/>
                <a:ea typeface="AF_Najed"/>
                <a:cs typeface="Sakkal Majalla" pitchFamily="2" charset="-78"/>
              </a:rPr>
              <a:t>معالجة </a:t>
            </a:r>
            <a:r>
              <a:rPr lang="ar-MA" sz="3200" b="1" dirty="0" err="1" smtClean="0">
                <a:solidFill>
                  <a:srgbClr val="000000"/>
                </a:solidFill>
                <a:latin typeface="Sakkal Majalla" pitchFamily="2" charset="-78"/>
                <a:ea typeface="AF_Najed"/>
                <a:cs typeface="Sakkal Majalla" pitchFamily="2" charset="-78"/>
              </a:rPr>
              <a:t>الشكايات</a:t>
            </a:r>
            <a:endParaRPr lang="ar-MA" sz="3200" b="1" dirty="0" smtClean="0">
              <a:solidFill>
                <a:srgbClr val="000000"/>
              </a:solidFill>
              <a:latin typeface="Sakkal Majalla" pitchFamily="2" charset="-78"/>
              <a:ea typeface="AF_Najed"/>
              <a:cs typeface="Sakkal Majalla"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0">
                                            <p:txEl>
                                              <p:pRg st="2" end="2"/>
                                            </p:txEl>
                                          </p:spTgt>
                                        </p:tgtEl>
                                        <p:attrNameLst>
                                          <p:attrName>style.visibility</p:attrName>
                                        </p:attrNameLst>
                                      </p:cBhvr>
                                      <p:to>
                                        <p:strVal val="visible"/>
                                      </p:to>
                                    </p:set>
                                    <p:anim calcmode="lin" valueType="num">
                                      <p:cBhvr>
                                        <p:cTn id="7" dur="500" decel="50000" fill="hold">
                                          <p:stCondLst>
                                            <p:cond delay="0"/>
                                          </p:stCondLst>
                                        </p:cTn>
                                        <p:tgtEl>
                                          <p:spTgt spid="20">
                                            <p:txEl>
                                              <p:pRg st="2" end="2"/>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0">
                                            <p:txEl>
                                              <p:pRg st="2" end="2"/>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0">
                                            <p:txEl>
                                              <p:pRg st="2" end="2"/>
                                            </p:txEl>
                                          </p:spTgt>
                                        </p:tgtEl>
                                        <p:attrNameLst>
                                          <p:attrName>ppt_w</p:attrName>
                                        </p:attrNameLst>
                                      </p:cBhvr>
                                      <p:tavLst>
                                        <p:tav tm="0">
                                          <p:val>
                                            <p:strVal val="#ppt_w*.05"/>
                                          </p:val>
                                        </p:tav>
                                        <p:tav tm="100000">
                                          <p:val>
                                            <p:strVal val="#ppt_w"/>
                                          </p:val>
                                        </p:tav>
                                      </p:tavLst>
                                    </p:anim>
                                    <p:anim calcmode="lin" valueType="num">
                                      <p:cBhvr>
                                        <p:cTn id="10" dur="1000" fill="hold"/>
                                        <p:tgtEl>
                                          <p:spTgt spid="20">
                                            <p:txEl>
                                              <p:pRg st="2" end="2"/>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0">
                                            <p:txEl>
                                              <p:pRg st="2" end="2"/>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0">
                                            <p:txEl>
                                              <p:pRg st="2" end="2"/>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0">
                                            <p:txEl>
                                              <p:pRg st="2" end="2"/>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0">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checkerboard(across)">
                                      <p:cBhvr>
                                        <p:cTn id="19" dur="500"/>
                                        <p:tgtEl>
                                          <p:spTgt spid="23"/>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checkerboard(across)">
                                      <p:cBhvr>
                                        <p:cTn id="24" dur="500"/>
                                        <p:tgtEl>
                                          <p:spTgt spid="25"/>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checkerboard(across)">
                                      <p:cBhvr>
                                        <p:cTn id="29" dur="500"/>
                                        <p:tgtEl>
                                          <p:spTgt spid="26"/>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checkerboard(across)">
                                      <p:cBhvr>
                                        <p:cTn id="34" dur="500"/>
                                        <p:tgtEl>
                                          <p:spTgt spid="27"/>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checkerboard(across)">
                                      <p:cBhvr>
                                        <p:cTn id="39" dur="500"/>
                                        <p:tgtEl>
                                          <p:spTgt spid="29"/>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30"/>
                                        </p:tgtEl>
                                        <p:attrNameLst>
                                          <p:attrName>style.visibility</p:attrName>
                                        </p:attrNameLst>
                                      </p:cBhvr>
                                      <p:to>
                                        <p:strVal val="visible"/>
                                      </p:to>
                                    </p:set>
                                    <p:animEffect transition="in" filter="checkerboard(across)">
                                      <p:cBhvr>
                                        <p:cTn id="44" dur="500"/>
                                        <p:tgtEl>
                                          <p:spTgt spid="30"/>
                                        </p:tgtEl>
                                      </p:cBhvr>
                                    </p:animEffect>
                                  </p:childTnLst>
                                </p:cTn>
                              </p:par>
                            </p:childTnLst>
                          </p:cTn>
                        </p:par>
                      </p:childTnLst>
                    </p:cTn>
                  </p:par>
                  <p:par>
                    <p:cTn id="45" fill="hold">
                      <p:stCondLst>
                        <p:cond delay="indefinite"/>
                      </p:stCondLst>
                      <p:childTnLst>
                        <p:par>
                          <p:cTn id="46" fill="hold">
                            <p:stCondLst>
                              <p:cond delay="0"/>
                            </p:stCondLst>
                            <p:childTnLst>
                              <p:par>
                                <p:cTn id="47" presetID="5" presetClass="entr" presetSubtype="10" fill="hold" grpId="0" nodeType="click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checkerboard(across)">
                                      <p:cBhvr>
                                        <p:cTn id="49"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26" grpId="0" animBg="1"/>
      <p:bldP spid="27" grpId="0" animBg="1"/>
      <p:bldP spid="29" grpId="0" animBg="1"/>
      <p:bldP spid="30" grpId="0" animBg="1"/>
      <p:bldP spid="3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0" y="0"/>
            <a:ext cx="9144000" cy="1071546"/>
          </a:xfrm>
          <a:noFill/>
          <a:ln w="9525">
            <a:noFill/>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defRPr/>
            </a:pPr>
            <a:r>
              <a:rPr lang="ar-MA" sz="4800" dirty="0" err="1" smtClean="0">
                <a:solidFill>
                  <a:srgbClr val="FFFF00"/>
                </a:solidFill>
                <a:cs typeface="Andalus" pitchFamily="2" charset="-78"/>
              </a:rPr>
              <a:t>ال</a:t>
            </a:r>
            <a:r>
              <a:rPr lang="ar-SA" sz="4800" dirty="0" smtClean="0">
                <a:solidFill>
                  <a:srgbClr val="FFFF00"/>
                </a:solidFill>
                <a:cs typeface="Andalus" pitchFamily="2" charset="-78"/>
              </a:rPr>
              <a:t>إجراءات </a:t>
            </a:r>
            <a:r>
              <a:rPr lang="ar-MA" sz="4800" dirty="0" err="1" smtClean="0">
                <a:solidFill>
                  <a:srgbClr val="FFFF00"/>
                </a:solidFill>
                <a:cs typeface="Andalus" pitchFamily="2" charset="-78"/>
              </a:rPr>
              <a:t>التدبيرية</a:t>
            </a:r>
            <a:r>
              <a:rPr lang="ar-MA" sz="4800" dirty="0" smtClean="0">
                <a:solidFill>
                  <a:srgbClr val="FFFF00"/>
                </a:solidFill>
                <a:cs typeface="Andalus" pitchFamily="2" charset="-78"/>
              </a:rPr>
              <a:t>  لامتحانات البك</a:t>
            </a:r>
            <a:r>
              <a:rPr lang="ar-SA" sz="4800" dirty="0" smtClean="0">
                <a:solidFill>
                  <a:srgbClr val="FFFF00"/>
                </a:solidFill>
                <a:cs typeface="Andalus" pitchFamily="2" charset="-78"/>
              </a:rPr>
              <a:t>ا</a:t>
            </a:r>
            <a:r>
              <a:rPr lang="ar-MA" sz="4800" dirty="0" err="1" smtClean="0">
                <a:solidFill>
                  <a:srgbClr val="FFFF00"/>
                </a:solidFill>
                <a:cs typeface="Andalus" pitchFamily="2" charset="-78"/>
              </a:rPr>
              <a:t>لوريا</a:t>
            </a:r>
            <a:endParaRPr lang="fr-FR" sz="4800" dirty="0" smtClean="0">
              <a:solidFill>
                <a:srgbClr val="FFFF00"/>
              </a:solidFill>
              <a:latin typeface="Times New Roman" pitchFamily="18" charset="0"/>
              <a:cs typeface="Andalus" pitchFamily="2" charset="-78"/>
            </a:endParaRPr>
          </a:p>
        </p:txBody>
      </p:sp>
      <p:sp>
        <p:nvSpPr>
          <p:cNvPr id="4" name="Rectangle 3"/>
          <p:cNvSpPr/>
          <p:nvPr/>
        </p:nvSpPr>
        <p:spPr>
          <a:xfrm>
            <a:off x="0" y="3143248"/>
            <a:ext cx="8001056" cy="1631216"/>
          </a:xfrm>
          <a:prstGeom prst="rect">
            <a:avLst/>
          </a:prstGeom>
        </p:spPr>
        <p:txBody>
          <a:bodyPr wrap="square">
            <a:spAutoFit/>
          </a:bodyPr>
          <a:lstStyle/>
          <a:p>
            <a:pPr algn="just" rtl="1"/>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fr-FR" sz="2000" b="1" dirty="0">
              <a:latin typeface="Sakkal Majalla" pitchFamily="2" charset="-78"/>
              <a:cs typeface="Sakkal Majalla" pitchFamily="2" charset="-78"/>
            </a:endParaRPr>
          </a:p>
        </p:txBody>
      </p:sp>
      <p:sp>
        <p:nvSpPr>
          <p:cNvPr id="9" name="Espace réservé du numéro de diapositive 22"/>
          <p:cNvSpPr txBox="1">
            <a:spLocks/>
          </p:cNvSpPr>
          <p:nvPr/>
        </p:nvSpPr>
        <p:spPr>
          <a:xfrm>
            <a:off x="3714744" y="5929330"/>
            <a:ext cx="714380" cy="428604"/>
          </a:xfrm>
          <a:prstGeom prst="rect">
            <a:avLst/>
          </a:prstGeom>
          <a:noFill/>
        </p:spPr>
        <p:txBody>
          <a:bodyPr/>
          <a:lstStyle>
            <a:lvl1pPr>
              <a:defRPr b="1">
                <a:solidFill>
                  <a:schemeClr val="tx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A5AB2C6E-67A8-49C2-ABC0-4A8B27FD5DFE}" type="slidenum">
              <a:rPr kumimoji="0" lang="fr-FR" sz="2000" i="0" u="none" strike="noStrike" kern="1200" cap="none" spc="0" normalizeH="0" baseline="0" noProof="0" smtClean="0">
                <a:ln>
                  <a:noFill/>
                </a:ln>
                <a:solidFill>
                  <a:schemeClr val="tx1"/>
                </a:solidFill>
                <a:effectLst/>
                <a:uLnTx/>
                <a:uFillTx/>
                <a:latin typeface="Sakkal Majalla" pitchFamily="2" charset="-78"/>
                <a:cs typeface="Sakkal Majalla" pitchFamily="2" charset="-78"/>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fr-FR" sz="2000" i="0" u="none" strike="noStrike" kern="1200" cap="none" spc="0" normalizeH="0" baseline="0" noProof="0" dirty="0">
              <a:ln>
                <a:noFill/>
              </a:ln>
              <a:solidFill>
                <a:schemeClr val="tx1"/>
              </a:solidFill>
              <a:effectLst/>
              <a:uLnTx/>
              <a:uFillTx/>
              <a:latin typeface="Sakkal Majalla" pitchFamily="2" charset="-78"/>
              <a:cs typeface="Sakkal Majalla" pitchFamily="2" charset="-78"/>
            </a:endParaRPr>
          </a:p>
        </p:txBody>
      </p:sp>
      <p:sp>
        <p:nvSpPr>
          <p:cNvPr id="23" name="Rectangle à coins arrondis 22">
            <a:hlinkClick r:id="rId2" action="ppaction://hlinkfile"/>
          </p:cNvPr>
          <p:cNvSpPr/>
          <p:nvPr/>
        </p:nvSpPr>
        <p:spPr bwMode="auto">
          <a:xfrm>
            <a:off x="7500958" y="1285860"/>
            <a:ext cx="1500198" cy="4500594"/>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ar-MA" sz="2800" b="1" dirty="0" smtClean="0">
                <a:latin typeface="Sakkal Majalla" pitchFamily="2" charset="-78"/>
                <a:cs typeface="Sakkal Majalla" pitchFamily="2" charset="-78"/>
              </a:rPr>
              <a:t> </a:t>
            </a:r>
          </a:p>
          <a:p>
            <a:pPr algn="r" eaLnBrk="0" fontAlgn="base" hangingPunct="0">
              <a:spcBef>
                <a:spcPct val="0"/>
              </a:spcBef>
              <a:spcAft>
                <a:spcPct val="0"/>
              </a:spcAft>
            </a:pPr>
            <a:r>
              <a:rPr lang="ar-MA" sz="2800" b="1" dirty="0" smtClean="0">
                <a:solidFill>
                  <a:srgbClr val="FF0000"/>
                </a:solidFill>
                <a:latin typeface="Sakkal Majalla" pitchFamily="2" charset="-78"/>
                <a:cs typeface="Sakkal Majalla" pitchFamily="2" charset="-78"/>
              </a:rPr>
              <a:t>أولا:</a:t>
            </a:r>
          </a:p>
          <a:p>
            <a:pPr eaLnBrk="0" fontAlgn="base" hangingPunct="0">
              <a:spcBef>
                <a:spcPct val="0"/>
              </a:spcBef>
              <a:spcAft>
                <a:spcPct val="0"/>
              </a:spcAft>
            </a:pPr>
            <a:r>
              <a:rPr lang="ar-MA" sz="3200" b="1" dirty="0" smtClean="0">
                <a:solidFill>
                  <a:srgbClr val="0000FF"/>
                </a:solidFill>
                <a:latin typeface="Sakkal Majalla" pitchFamily="2" charset="-78"/>
                <a:ea typeface="ＭＳ Ｐゴシック" pitchFamily="1" charset="-128"/>
                <a:cs typeface="Sakkal Majalla" pitchFamily="2" charset="-78"/>
              </a:rPr>
              <a:t>دور الأكاديمية </a:t>
            </a:r>
            <a:r>
              <a:rPr lang="ar-MA" sz="3200" b="1" dirty="0" err="1" smtClean="0">
                <a:solidFill>
                  <a:srgbClr val="0000FF"/>
                </a:solidFill>
                <a:latin typeface="Sakkal Majalla" pitchFamily="2" charset="-78"/>
                <a:ea typeface="ＭＳ Ｐゴシック" pitchFamily="1" charset="-128"/>
                <a:cs typeface="Sakkal Majalla" pitchFamily="2" charset="-78"/>
              </a:rPr>
              <a:t>الجهوية</a:t>
            </a:r>
            <a:r>
              <a:rPr lang="ar-MA" sz="3200" b="1" dirty="0" smtClean="0">
                <a:solidFill>
                  <a:srgbClr val="0000FF"/>
                </a:solidFill>
                <a:latin typeface="Sakkal Majalla" pitchFamily="2" charset="-78"/>
                <a:ea typeface="ＭＳ Ｐゴシック" pitchFamily="1" charset="-128"/>
                <a:cs typeface="Sakkal Majalla" pitchFamily="2" charset="-78"/>
              </a:rPr>
              <a:t> للتربية والتكوين</a:t>
            </a:r>
          </a:p>
          <a:p>
            <a:pPr eaLnBrk="0" fontAlgn="base" hangingPunct="0">
              <a:spcBef>
                <a:spcPct val="0"/>
              </a:spcBef>
              <a:spcAft>
                <a:spcPct val="0"/>
              </a:spcAft>
            </a:pPr>
            <a:endParaRPr lang="ar-MA" sz="3200" b="1" dirty="0" smtClean="0">
              <a:solidFill>
                <a:srgbClr val="0000FF"/>
              </a:solidFill>
              <a:latin typeface="Sakkal Majalla" pitchFamily="2" charset="-78"/>
              <a:ea typeface="ＭＳ Ｐゴシック" pitchFamily="1" charset="-128"/>
              <a:cs typeface="Sakkal Majalla" pitchFamily="2" charset="-78"/>
            </a:endParaRPr>
          </a:p>
          <a:p>
            <a:pPr eaLnBrk="0" fontAlgn="base" hangingPunct="0">
              <a:spcBef>
                <a:spcPct val="0"/>
              </a:spcBef>
              <a:spcAft>
                <a:spcPct val="0"/>
              </a:spcAft>
            </a:pPr>
            <a:r>
              <a:rPr lang="ar-MA" sz="3200" b="1" dirty="0" smtClean="0">
                <a:solidFill>
                  <a:srgbClr val="FF0000"/>
                </a:solidFill>
                <a:latin typeface="Sakkal Majalla" pitchFamily="2" charset="-78"/>
                <a:ea typeface="ＭＳ Ｐゴシック" pitchFamily="1" charset="-128"/>
                <a:cs typeface="Sakkal Majalla" pitchFamily="2" charset="-78"/>
              </a:rPr>
              <a:t>( تابع)</a:t>
            </a:r>
          </a:p>
          <a:p>
            <a:pPr eaLnBrk="0" fontAlgn="base" hangingPunct="0">
              <a:spcBef>
                <a:spcPct val="0"/>
              </a:spcBef>
              <a:spcAft>
                <a:spcPct val="0"/>
              </a:spcAft>
            </a:pPr>
            <a:endParaRPr kumimoji="0" lang="ar-MA" sz="2800" b="1" i="0" u="none" strike="noStrike" cap="none" normalizeH="0" baseline="0" dirty="0" smtClean="0">
              <a:ln>
                <a:noFill/>
              </a:ln>
              <a:solidFill>
                <a:schemeClr val="tx1"/>
              </a:solidFill>
              <a:effectLst/>
              <a:latin typeface="Sakkal Majalla" pitchFamily="2" charset="-78"/>
              <a:ea typeface="ＭＳ Ｐゴシック" pitchFamily="1" charset="-128"/>
              <a:cs typeface="Sakkal Majalla" pitchFamily="2" charset="-78"/>
            </a:endParaRPr>
          </a:p>
          <a:p>
            <a:pPr eaLnBrk="0" fontAlgn="base" hangingPunct="0">
              <a:spcBef>
                <a:spcPct val="0"/>
              </a:spcBef>
              <a:spcAft>
                <a:spcPct val="0"/>
              </a:spcAft>
            </a:pPr>
            <a:endParaRPr kumimoji="0" lang="fr-FR" sz="2800" b="1" i="0" u="none" strike="noStrike" cap="none" normalizeH="0" baseline="0" dirty="0" smtClean="0">
              <a:ln>
                <a:noFill/>
              </a:ln>
              <a:solidFill>
                <a:schemeClr val="tx1"/>
              </a:solidFill>
              <a:effectLst/>
              <a:latin typeface="Sakkal Majalla" pitchFamily="2" charset="-78"/>
              <a:ea typeface="ＭＳ Ｐゴシック" pitchFamily="1" charset="-128"/>
              <a:cs typeface="Sakkal Majalla" pitchFamily="2" charset="-78"/>
            </a:endParaRPr>
          </a:p>
        </p:txBody>
      </p:sp>
      <p:sp>
        <p:nvSpPr>
          <p:cNvPr id="24" name="Arrondir un rectangle à un seul coin 23">
            <a:hlinkClick r:id="rId3" action="ppaction://hlinkfile"/>
          </p:cNvPr>
          <p:cNvSpPr/>
          <p:nvPr/>
        </p:nvSpPr>
        <p:spPr bwMode="auto">
          <a:xfrm>
            <a:off x="71406" y="1643050"/>
            <a:ext cx="6858048" cy="357190"/>
          </a:xfrm>
          <a:prstGeom prst="round1Rect">
            <a:avLst/>
          </a:prstGeom>
          <a:solidFill>
            <a:srgbClr val="FF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ts val="2400"/>
              </a:lnSpc>
              <a:spcBef>
                <a:spcPct val="50000"/>
              </a:spcBef>
              <a:buClr>
                <a:srgbClr val="FF0000"/>
              </a:buClr>
            </a:pPr>
            <a:r>
              <a:rPr lang="ar-MA" sz="2800" b="1" dirty="0" smtClean="0">
                <a:solidFill>
                  <a:schemeClr val="bg1"/>
                </a:solidFill>
                <a:latin typeface="Sakkal Majalla" pitchFamily="2" charset="-78"/>
                <a:ea typeface="AF_Najed"/>
                <a:cs typeface="Sakkal Majalla" pitchFamily="2" charset="-78"/>
              </a:rPr>
              <a:t>تسليم </a:t>
            </a:r>
            <a:r>
              <a:rPr lang="ar-MA" sz="2800" b="1" dirty="0" err="1" smtClean="0">
                <a:solidFill>
                  <a:schemeClr val="bg1"/>
                </a:solidFill>
                <a:latin typeface="Sakkal Majalla" pitchFamily="2" charset="-78"/>
                <a:ea typeface="AF_Najed"/>
                <a:cs typeface="Sakkal Majalla" pitchFamily="2" charset="-78"/>
              </a:rPr>
              <a:t>أظرفة</a:t>
            </a:r>
            <a:r>
              <a:rPr lang="ar-MA" sz="2800" b="1" dirty="0" smtClean="0">
                <a:solidFill>
                  <a:schemeClr val="bg1"/>
                </a:solidFill>
                <a:latin typeface="Sakkal Majalla" pitchFamily="2" charset="-78"/>
                <a:ea typeface="AF_Najed"/>
                <a:cs typeface="Sakkal Majalla" pitchFamily="2" charset="-78"/>
              </a:rPr>
              <a:t> موضوعات </a:t>
            </a:r>
            <a:r>
              <a:rPr lang="ar-MA" sz="2800" b="1" dirty="0" err="1" smtClean="0">
                <a:solidFill>
                  <a:schemeClr val="bg1"/>
                </a:solidFill>
                <a:latin typeface="Sakkal Majalla" pitchFamily="2" charset="-78"/>
                <a:ea typeface="AF_Najed"/>
                <a:cs typeface="Sakkal Majalla" pitchFamily="2" charset="-78"/>
              </a:rPr>
              <a:t>ا</a:t>
            </a:r>
            <a:r>
              <a:rPr lang="ar-SA" sz="2800" b="1" dirty="0" smtClean="0">
                <a:solidFill>
                  <a:schemeClr val="bg1"/>
                </a:solidFill>
                <a:latin typeface="Sakkal Majalla" pitchFamily="2" charset="-78"/>
                <a:ea typeface="AF_Najed"/>
                <a:cs typeface="Sakkal Majalla" pitchFamily="2" charset="-78"/>
              </a:rPr>
              <a:t>لا</a:t>
            </a:r>
            <a:r>
              <a:rPr lang="ar-MA" sz="2800" b="1" dirty="0" err="1" smtClean="0">
                <a:solidFill>
                  <a:schemeClr val="bg1"/>
                </a:solidFill>
                <a:latin typeface="Sakkal Majalla" pitchFamily="2" charset="-78"/>
                <a:ea typeface="AF_Najed"/>
                <a:cs typeface="Sakkal Majalla" pitchFamily="2" charset="-78"/>
              </a:rPr>
              <a:t>متحان</a:t>
            </a:r>
            <a:r>
              <a:rPr lang="ar-MA" sz="2800" b="1" dirty="0" smtClean="0">
                <a:solidFill>
                  <a:schemeClr val="bg1"/>
                </a:solidFill>
                <a:latin typeface="Sakkal Majalla" pitchFamily="2" charset="-78"/>
                <a:ea typeface="AF_Najed"/>
                <a:cs typeface="Sakkal Majalla" pitchFamily="2" charset="-78"/>
              </a:rPr>
              <a:t> </a:t>
            </a:r>
            <a:r>
              <a:rPr lang="ar-MA" sz="2800" b="1" dirty="0" err="1" smtClean="0">
                <a:solidFill>
                  <a:schemeClr val="bg1"/>
                </a:solidFill>
                <a:latin typeface="Sakkal Majalla" pitchFamily="2" charset="-78"/>
                <a:ea typeface="AF_Najed"/>
                <a:cs typeface="Sakkal Majalla" pitchFamily="2" charset="-78"/>
              </a:rPr>
              <a:t>للنيابات</a:t>
            </a:r>
            <a:r>
              <a:rPr lang="ar-MA" sz="2800" b="1" dirty="0" smtClean="0">
                <a:solidFill>
                  <a:schemeClr val="bg1"/>
                </a:solidFill>
                <a:latin typeface="Sakkal Majalla" pitchFamily="2" charset="-78"/>
                <a:ea typeface="AF_Najed"/>
                <a:cs typeface="Sakkal Majalla" pitchFamily="2" charset="-78"/>
              </a:rPr>
              <a:t> الإقليمية؛</a:t>
            </a:r>
            <a:endParaRPr lang="ar-MA" sz="2800" b="1" dirty="0">
              <a:solidFill>
                <a:schemeClr val="bg1"/>
              </a:solidFill>
              <a:latin typeface="Sakkal Majalla" pitchFamily="2" charset="-78"/>
              <a:ea typeface="AF_Najed"/>
              <a:cs typeface="Sakkal Majalla" pitchFamily="2" charset="-78"/>
            </a:endParaRPr>
          </a:p>
        </p:txBody>
      </p:sp>
      <p:sp>
        <p:nvSpPr>
          <p:cNvPr id="25" name="Arrondir un rectangle à un seul coin 24">
            <a:hlinkClick r:id="rId3" action="ppaction://hlinkfile"/>
          </p:cNvPr>
          <p:cNvSpPr/>
          <p:nvPr/>
        </p:nvSpPr>
        <p:spPr bwMode="auto">
          <a:xfrm>
            <a:off x="71406" y="2214554"/>
            <a:ext cx="6858048" cy="357190"/>
          </a:xfrm>
          <a:prstGeom prst="round1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ts val="2400"/>
              </a:lnSpc>
              <a:spcBef>
                <a:spcPct val="50000"/>
              </a:spcBef>
              <a:buClr>
                <a:srgbClr val="FF0000"/>
              </a:buClr>
            </a:pPr>
            <a:r>
              <a:rPr lang="ar-MA" sz="2800" b="1" dirty="0" smtClean="0">
                <a:solidFill>
                  <a:schemeClr val="bg1"/>
                </a:solidFill>
                <a:latin typeface="Sakkal Majalla" pitchFamily="2" charset="-78"/>
                <a:ea typeface="AF_Najed"/>
                <a:cs typeface="Sakkal Majalla" pitchFamily="2" charset="-78"/>
              </a:rPr>
              <a:t>تنظيم المداومة بمقر الأكاديمية أثناء إجراء </a:t>
            </a:r>
            <a:r>
              <a:rPr lang="ar-MA" sz="2800" b="1" dirty="0" err="1" smtClean="0">
                <a:solidFill>
                  <a:schemeClr val="bg1"/>
                </a:solidFill>
                <a:latin typeface="Sakkal Majalla" pitchFamily="2" charset="-78"/>
                <a:ea typeface="AF_Najed"/>
                <a:cs typeface="Sakkal Majalla" pitchFamily="2" charset="-78"/>
              </a:rPr>
              <a:t>ا</a:t>
            </a:r>
            <a:r>
              <a:rPr lang="ar-SA" sz="2800" b="1" dirty="0" smtClean="0">
                <a:solidFill>
                  <a:schemeClr val="bg1"/>
                </a:solidFill>
                <a:latin typeface="Sakkal Majalla" pitchFamily="2" charset="-78"/>
                <a:ea typeface="AF_Najed"/>
                <a:cs typeface="Sakkal Majalla" pitchFamily="2" charset="-78"/>
              </a:rPr>
              <a:t>لا</a:t>
            </a:r>
            <a:r>
              <a:rPr lang="ar-MA" sz="2800" b="1" dirty="0" err="1" smtClean="0">
                <a:solidFill>
                  <a:schemeClr val="bg1"/>
                </a:solidFill>
                <a:latin typeface="Sakkal Majalla" pitchFamily="2" charset="-78"/>
                <a:ea typeface="AF_Najed"/>
                <a:cs typeface="Sakkal Majalla" pitchFamily="2" charset="-78"/>
              </a:rPr>
              <a:t>متحان</a:t>
            </a:r>
            <a:endParaRPr lang="fr-FR" sz="2800" b="1" dirty="0" smtClean="0">
              <a:solidFill>
                <a:schemeClr val="bg1"/>
              </a:solidFill>
              <a:latin typeface="Sakkal Majalla" pitchFamily="2" charset="-78"/>
              <a:ea typeface="AF_Najed"/>
              <a:cs typeface="Sakkal Majalla" pitchFamily="2" charset="-78"/>
            </a:endParaRPr>
          </a:p>
        </p:txBody>
      </p:sp>
      <p:sp>
        <p:nvSpPr>
          <p:cNvPr id="26" name="Arrondir un rectangle à un seul coin 25">
            <a:hlinkClick r:id="rId3" action="ppaction://hlinkfile"/>
          </p:cNvPr>
          <p:cNvSpPr/>
          <p:nvPr/>
        </p:nvSpPr>
        <p:spPr bwMode="auto">
          <a:xfrm>
            <a:off x="71406" y="2786058"/>
            <a:ext cx="6858048" cy="500066"/>
          </a:xfrm>
          <a:prstGeom prst="round1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ts val="2400"/>
              </a:lnSpc>
              <a:spcBef>
                <a:spcPct val="50000"/>
              </a:spcBef>
              <a:buClr>
                <a:srgbClr val="FF0000"/>
              </a:buClr>
            </a:pPr>
            <a:r>
              <a:rPr lang="ar-MA" sz="2800" b="1" dirty="0" smtClean="0">
                <a:solidFill>
                  <a:schemeClr val="bg1"/>
                </a:solidFill>
                <a:latin typeface="Sakkal Majalla" pitchFamily="2" charset="-78"/>
                <a:ea typeface="AF_Najed"/>
                <a:cs typeface="Sakkal Majalla" pitchFamily="2" charset="-78"/>
              </a:rPr>
              <a:t> الترقيم السري لأوراق التحرير وتنظيم عملية التصحيح</a:t>
            </a:r>
          </a:p>
          <a:p>
            <a:pPr algn="r" rtl="1">
              <a:lnSpc>
                <a:spcPct val="80000"/>
              </a:lnSpc>
              <a:spcBef>
                <a:spcPct val="50000"/>
              </a:spcBef>
              <a:buClr>
                <a:srgbClr val="FF0000"/>
              </a:buClr>
            </a:pPr>
            <a:endParaRPr lang="ar-MA" sz="2800" b="1" dirty="0" smtClean="0">
              <a:solidFill>
                <a:schemeClr val="bg1"/>
              </a:solidFill>
              <a:latin typeface="Sakkal Majalla" pitchFamily="2" charset="-78"/>
              <a:ea typeface="ＭＳ Ｐゴシック" pitchFamily="1" charset="-128"/>
              <a:cs typeface="Sakkal Majalla" pitchFamily="2" charset="-78"/>
            </a:endParaRPr>
          </a:p>
          <a:p>
            <a:pPr algn="r" rtl="1">
              <a:lnSpc>
                <a:spcPct val="80000"/>
              </a:lnSpc>
              <a:spcBef>
                <a:spcPct val="50000"/>
              </a:spcBef>
              <a:buClr>
                <a:srgbClr val="FF0000"/>
              </a:buClr>
            </a:pPr>
            <a:endParaRPr lang="fr-FR" sz="2800" b="1" dirty="0" smtClean="0">
              <a:solidFill>
                <a:schemeClr val="bg1"/>
              </a:solidFill>
              <a:latin typeface="Sakkal Majalla" pitchFamily="2" charset="-78"/>
              <a:ea typeface="ＭＳ Ｐゴシック" pitchFamily="1" charset="-128"/>
              <a:cs typeface="Sakkal Majalla" pitchFamily="2" charset="-78"/>
            </a:endParaRPr>
          </a:p>
        </p:txBody>
      </p:sp>
      <p:sp>
        <p:nvSpPr>
          <p:cNvPr id="27" name="Arrondir un rectangle à un seul coin 26">
            <a:hlinkClick r:id="rId3" action="ppaction://hlinkfile"/>
          </p:cNvPr>
          <p:cNvSpPr/>
          <p:nvPr/>
        </p:nvSpPr>
        <p:spPr bwMode="auto">
          <a:xfrm>
            <a:off x="71406" y="3429000"/>
            <a:ext cx="6858048" cy="571504"/>
          </a:xfrm>
          <a:prstGeom prst="round1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ts val="2400"/>
              </a:lnSpc>
              <a:spcBef>
                <a:spcPct val="50000"/>
              </a:spcBef>
              <a:buClr>
                <a:srgbClr val="FF0000"/>
              </a:buClr>
            </a:pPr>
            <a:r>
              <a:rPr lang="ar-MA" sz="2800" b="1" dirty="0" smtClean="0">
                <a:solidFill>
                  <a:schemeClr val="bg1"/>
                </a:solidFill>
                <a:latin typeface="Sakkal Majalla" pitchFamily="2" charset="-78"/>
                <a:ea typeface="AF_Najed"/>
                <a:cs typeface="Sakkal Majalla" pitchFamily="2" charset="-78"/>
              </a:rPr>
              <a:t>مسك النقط ومعالجتها</a:t>
            </a:r>
            <a:endParaRPr lang="fr-FR" sz="2800" b="1" dirty="0" smtClean="0">
              <a:solidFill>
                <a:schemeClr val="bg1"/>
              </a:solidFill>
              <a:latin typeface="Sakkal Majalla" pitchFamily="2" charset="-78"/>
              <a:ea typeface="AF_Najed"/>
              <a:cs typeface="Sakkal Majalla" pitchFamily="2" charset="-78"/>
            </a:endParaRPr>
          </a:p>
        </p:txBody>
      </p:sp>
      <p:sp>
        <p:nvSpPr>
          <p:cNvPr id="28" name="Arrondir un rectangle à un seul coin 27">
            <a:hlinkClick r:id="rId3" action="ppaction://hlinkfile"/>
          </p:cNvPr>
          <p:cNvSpPr/>
          <p:nvPr/>
        </p:nvSpPr>
        <p:spPr bwMode="auto">
          <a:xfrm>
            <a:off x="71406" y="4214818"/>
            <a:ext cx="6858048" cy="500066"/>
          </a:xfrm>
          <a:prstGeom prst="round1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ts val="2400"/>
              </a:lnSpc>
              <a:spcBef>
                <a:spcPct val="50000"/>
              </a:spcBef>
              <a:buClr>
                <a:srgbClr val="FF0000"/>
              </a:buClr>
            </a:pPr>
            <a:r>
              <a:rPr lang="ar-MA" sz="2800" b="1" dirty="0" smtClean="0">
                <a:solidFill>
                  <a:schemeClr val="bg1"/>
                </a:solidFill>
                <a:latin typeface="Sakkal Majalla" pitchFamily="2" charset="-78"/>
                <a:ea typeface="AF_Najed"/>
                <a:cs typeface="Sakkal Majalla" pitchFamily="2" charset="-78"/>
              </a:rPr>
              <a:t>تنظيم المداولات والإعلان عن النتائج</a:t>
            </a:r>
            <a:endParaRPr lang="fr-FR" sz="2800" b="1" dirty="0" smtClean="0">
              <a:solidFill>
                <a:schemeClr val="bg1"/>
              </a:solidFill>
              <a:latin typeface="Sakkal Majalla" pitchFamily="2" charset="-78"/>
              <a:ea typeface="AF_Najed"/>
              <a:cs typeface="Sakkal Majalla" pitchFamily="2" charset="-78"/>
            </a:endParaRPr>
          </a:p>
        </p:txBody>
      </p:sp>
      <p:sp>
        <p:nvSpPr>
          <p:cNvPr id="29" name="Arrondir un rectangle à un seul coin 28">
            <a:hlinkClick r:id="rId3" action="ppaction://hlinkfile"/>
          </p:cNvPr>
          <p:cNvSpPr/>
          <p:nvPr/>
        </p:nvSpPr>
        <p:spPr bwMode="auto">
          <a:xfrm>
            <a:off x="71406" y="4857760"/>
            <a:ext cx="6858048" cy="357190"/>
          </a:xfrm>
          <a:prstGeom prst="round1Rect">
            <a:avLst/>
          </a:prstGeom>
          <a:solidFill>
            <a:srgbClr val="9B3925"/>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ts val="2400"/>
              </a:lnSpc>
              <a:spcBef>
                <a:spcPct val="50000"/>
              </a:spcBef>
              <a:buClr>
                <a:srgbClr val="FF0000"/>
              </a:buClr>
            </a:pPr>
            <a:r>
              <a:rPr lang="ar-MA" sz="2800" b="1" dirty="0" smtClean="0">
                <a:latin typeface="Sakkal Majalla" pitchFamily="2" charset="-78"/>
                <a:ea typeface="AF_Najed"/>
                <a:cs typeface="Sakkal Majalla" pitchFamily="2" charset="-78"/>
              </a:rPr>
              <a:t>إصدار بيانات النقط وشواهد </a:t>
            </a:r>
            <a:r>
              <a:rPr lang="ar-MA" sz="2800" b="1" dirty="0" err="1" smtClean="0">
                <a:latin typeface="Sakkal Majalla" pitchFamily="2" charset="-78"/>
                <a:ea typeface="AF_Najed"/>
                <a:cs typeface="Sakkal Majalla" pitchFamily="2" charset="-78"/>
              </a:rPr>
              <a:t>البكالوريا</a:t>
            </a:r>
            <a:endParaRPr lang="fr-FR" sz="2800" b="1" dirty="0" smtClean="0">
              <a:latin typeface="Sakkal Majalla" pitchFamily="2" charset="-78"/>
              <a:ea typeface="AF_Najed"/>
              <a:cs typeface="Sakkal Majalla" pitchFamily="2" charset="-78"/>
            </a:endParaRPr>
          </a:p>
        </p:txBody>
      </p:sp>
      <p:sp>
        <p:nvSpPr>
          <p:cNvPr id="30" name="Arrondir un rectangle à un seul coin 29">
            <a:hlinkClick r:id="rId3" action="ppaction://hlinkfile"/>
          </p:cNvPr>
          <p:cNvSpPr/>
          <p:nvPr/>
        </p:nvSpPr>
        <p:spPr bwMode="auto">
          <a:xfrm>
            <a:off x="71406" y="5357826"/>
            <a:ext cx="6858048" cy="357190"/>
          </a:xfrm>
          <a:prstGeom prst="round1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ts val="2400"/>
              </a:lnSpc>
              <a:spcBef>
                <a:spcPct val="50000"/>
              </a:spcBef>
              <a:buClr>
                <a:srgbClr val="FF0000"/>
              </a:buClr>
            </a:pPr>
            <a:r>
              <a:rPr lang="ar-MA" sz="2800" b="1" dirty="0" smtClean="0">
                <a:solidFill>
                  <a:schemeClr val="bg1"/>
                </a:solidFill>
                <a:latin typeface="Sakkal Majalla" pitchFamily="2" charset="-78"/>
                <a:ea typeface="AF_Najed"/>
                <a:cs typeface="Sakkal Majalla" pitchFamily="2" charset="-78"/>
              </a:rPr>
              <a:t>تقويم النتائج </a:t>
            </a:r>
            <a:endParaRPr lang="fr-FR" sz="2800" b="1" dirty="0" smtClean="0">
              <a:solidFill>
                <a:schemeClr val="bg1"/>
              </a:solidFill>
              <a:latin typeface="Sakkal Majalla" pitchFamily="2" charset="-78"/>
              <a:ea typeface="AF_Najed"/>
              <a:cs typeface="Sakkal Majalla" pitchFamily="2" charset="-78"/>
            </a:endParaRPr>
          </a:p>
        </p:txBody>
      </p:sp>
      <p:sp>
        <p:nvSpPr>
          <p:cNvPr id="32" name="Rectangle horizontal à deux flèches 31"/>
          <p:cNvSpPr/>
          <p:nvPr/>
        </p:nvSpPr>
        <p:spPr bwMode="auto">
          <a:xfrm>
            <a:off x="7000892" y="1428736"/>
            <a:ext cx="571504" cy="4357718"/>
          </a:xfrm>
          <a:prstGeom prst="leftRightArrow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800" b="1" i="0" u="none" strike="noStrike" cap="none" normalizeH="0" baseline="0" smtClean="0">
              <a:ln>
                <a:noFill/>
              </a:ln>
              <a:solidFill>
                <a:schemeClr val="tx1"/>
              </a:solidFill>
              <a:effectLst/>
              <a:latin typeface="Sakkal Majalla" pitchFamily="2" charset="-78"/>
              <a:ea typeface="ＭＳ Ｐゴシック" pitchFamily="1" charset="-128"/>
              <a:cs typeface="Sakkal Majalla"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3">
                                            <p:txEl>
                                              <p:pRg st="2" end="2"/>
                                            </p:txEl>
                                          </p:spTgt>
                                        </p:tgtEl>
                                        <p:attrNameLst>
                                          <p:attrName>style.visibility</p:attrName>
                                        </p:attrNameLst>
                                      </p:cBhvr>
                                      <p:to>
                                        <p:strVal val="visible"/>
                                      </p:to>
                                    </p:set>
                                    <p:anim calcmode="lin" valueType="num">
                                      <p:cBhvr>
                                        <p:cTn id="7" dur="500" decel="50000" fill="hold">
                                          <p:stCondLst>
                                            <p:cond delay="0"/>
                                          </p:stCondLst>
                                        </p:cTn>
                                        <p:tgtEl>
                                          <p:spTgt spid="23">
                                            <p:txEl>
                                              <p:pRg st="2" end="2"/>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3">
                                            <p:txEl>
                                              <p:pRg st="2" end="2"/>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3">
                                            <p:txEl>
                                              <p:pRg st="2" end="2"/>
                                            </p:txEl>
                                          </p:spTgt>
                                        </p:tgtEl>
                                        <p:attrNameLst>
                                          <p:attrName>ppt_w</p:attrName>
                                        </p:attrNameLst>
                                      </p:cBhvr>
                                      <p:tavLst>
                                        <p:tav tm="0">
                                          <p:val>
                                            <p:strVal val="#ppt_w*.05"/>
                                          </p:val>
                                        </p:tav>
                                        <p:tav tm="100000">
                                          <p:val>
                                            <p:strVal val="#ppt_w"/>
                                          </p:val>
                                        </p:tav>
                                      </p:tavLst>
                                    </p:anim>
                                    <p:anim calcmode="lin" valueType="num">
                                      <p:cBhvr>
                                        <p:cTn id="10" dur="1000" fill="hold"/>
                                        <p:tgtEl>
                                          <p:spTgt spid="23">
                                            <p:txEl>
                                              <p:pRg st="2" end="2"/>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3">
                                            <p:txEl>
                                              <p:pRg st="2" end="2"/>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3">
                                            <p:txEl>
                                              <p:pRg st="2" end="2"/>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3">
                                            <p:txEl>
                                              <p:pRg st="2" end="2"/>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23">
                                            <p:txEl>
                                              <p:pRg st="4" end="4"/>
                                            </p:txEl>
                                          </p:spTgt>
                                        </p:tgtEl>
                                        <p:attrNameLst>
                                          <p:attrName>style.visibility</p:attrName>
                                        </p:attrNameLst>
                                      </p:cBhvr>
                                      <p:to>
                                        <p:strVal val="visible"/>
                                      </p:to>
                                    </p:set>
                                    <p:anim calcmode="lin" valueType="num">
                                      <p:cBhvr>
                                        <p:cTn id="19" dur="500" decel="50000" fill="hold">
                                          <p:stCondLst>
                                            <p:cond delay="0"/>
                                          </p:stCondLst>
                                        </p:cTn>
                                        <p:tgtEl>
                                          <p:spTgt spid="23">
                                            <p:txEl>
                                              <p:pRg st="4" end="4"/>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3">
                                            <p:txEl>
                                              <p:pRg st="4" end="4"/>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3">
                                            <p:txEl>
                                              <p:pRg st="4" end="4"/>
                                            </p:txEl>
                                          </p:spTgt>
                                        </p:tgtEl>
                                        <p:attrNameLst>
                                          <p:attrName>ppt_w</p:attrName>
                                        </p:attrNameLst>
                                      </p:cBhvr>
                                      <p:tavLst>
                                        <p:tav tm="0">
                                          <p:val>
                                            <p:strVal val="#ppt_w*.05"/>
                                          </p:val>
                                        </p:tav>
                                        <p:tav tm="100000">
                                          <p:val>
                                            <p:strVal val="#ppt_w"/>
                                          </p:val>
                                        </p:tav>
                                      </p:tavLst>
                                    </p:anim>
                                    <p:anim calcmode="lin" valueType="num">
                                      <p:cBhvr>
                                        <p:cTn id="22" dur="1000" fill="hold"/>
                                        <p:tgtEl>
                                          <p:spTgt spid="23">
                                            <p:txEl>
                                              <p:pRg st="4" end="4"/>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3">
                                            <p:txEl>
                                              <p:pRg st="4" end="4"/>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3">
                                            <p:txEl>
                                              <p:pRg st="4" end="4"/>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3">
                                            <p:txEl>
                                              <p:pRg st="4" end="4"/>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checkerboard(across)">
                                      <p:cBhvr>
                                        <p:cTn id="31" dur="500"/>
                                        <p:tgtEl>
                                          <p:spTgt spid="24"/>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checkerboard(across)">
                                      <p:cBhvr>
                                        <p:cTn id="36" dur="500"/>
                                        <p:tgtEl>
                                          <p:spTgt spid="25"/>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checkerboard(across)">
                                      <p:cBhvr>
                                        <p:cTn id="41" dur="500"/>
                                        <p:tgtEl>
                                          <p:spTgt spid="26"/>
                                        </p:tgtEl>
                                      </p:cBhvr>
                                    </p:animEffect>
                                  </p:childTnLst>
                                </p:cTn>
                              </p:par>
                            </p:childTnLst>
                          </p:cTn>
                        </p:par>
                      </p:childTnLst>
                    </p:cTn>
                  </p:par>
                  <p:par>
                    <p:cTn id="42" fill="hold">
                      <p:stCondLst>
                        <p:cond delay="indefinite"/>
                      </p:stCondLst>
                      <p:childTnLst>
                        <p:par>
                          <p:cTn id="43" fill="hold">
                            <p:stCondLst>
                              <p:cond delay="0"/>
                            </p:stCondLst>
                            <p:childTnLst>
                              <p:par>
                                <p:cTn id="44" presetID="5" presetClass="entr" presetSubtype="10" fill="hold" grpId="0" nodeType="click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checkerboard(across)">
                                      <p:cBhvr>
                                        <p:cTn id="46" dur="500"/>
                                        <p:tgtEl>
                                          <p:spTgt spid="27"/>
                                        </p:tgtEl>
                                      </p:cBhvr>
                                    </p:animEffect>
                                  </p:childTnLst>
                                </p:cTn>
                              </p:par>
                            </p:childTnLst>
                          </p:cTn>
                        </p:par>
                      </p:childTnLst>
                    </p:cTn>
                  </p:par>
                  <p:par>
                    <p:cTn id="47" fill="hold">
                      <p:stCondLst>
                        <p:cond delay="indefinite"/>
                      </p:stCondLst>
                      <p:childTnLst>
                        <p:par>
                          <p:cTn id="48" fill="hold">
                            <p:stCondLst>
                              <p:cond delay="0"/>
                            </p:stCondLst>
                            <p:childTnLst>
                              <p:par>
                                <p:cTn id="49" presetID="5" presetClass="entr" presetSubtype="10" fill="hold" grpId="0" nodeType="click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checkerboard(across)">
                                      <p:cBhvr>
                                        <p:cTn id="51" dur="500"/>
                                        <p:tgtEl>
                                          <p:spTgt spid="28"/>
                                        </p:tgtEl>
                                      </p:cBhvr>
                                    </p:animEffect>
                                  </p:childTnLst>
                                </p:cTn>
                              </p:par>
                            </p:childTnLst>
                          </p:cTn>
                        </p:par>
                      </p:childTnLst>
                    </p:cTn>
                  </p:par>
                  <p:par>
                    <p:cTn id="52" fill="hold">
                      <p:stCondLst>
                        <p:cond delay="indefinite"/>
                      </p:stCondLst>
                      <p:childTnLst>
                        <p:par>
                          <p:cTn id="53" fill="hold">
                            <p:stCondLst>
                              <p:cond delay="0"/>
                            </p:stCondLst>
                            <p:childTnLst>
                              <p:par>
                                <p:cTn id="54" presetID="5" presetClass="entr" presetSubtype="10" fill="hold" grpId="0" nodeType="clickEffect">
                                  <p:stCondLst>
                                    <p:cond delay="0"/>
                                  </p:stCondLst>
                                  <p:childTnLst>
                                    <p:set>
                                      <p:cBhvr>
                                        <p:cTn id="55" dur="1" fill="hold">
                                          <p:stCondLst>
                                            <p:cond delay="0"/>
                                          </p:stCondLst>
                                        </p:cTn>
                                        <p:tgtEl>
                                          <p:spTgt spid="29"/>
                                        </p:tgtEl>
                                        <p:attrNameLst>
                                          <p:attrName>style.visibility</p:attrName>
                                        </p:attrNameLst>
                                      </p:cBhvr>
                                      <p:to>
                                        <p:strVal val="visible"/>
                                      </p:to>
                                    </p:set>
                                    <p:animEffect transition="in" filter="checkerboard(across)">
                                      <p:cBhvr>
                                        <p:cTn id="56" dur="500"/>
                                        <p:tgtEl>
                                          <p:spTgt spid="29"/>
                                        </p:tgtEl>
                                      </p:cBhvr>
                                    </p:animEffect>
                                  </p:childTnLst>
                                </p:cTn>
                              </p:par>
                            </p:childTnLst>
                          </p:cTn>
                        </p:par>
                      </p:childTnLst>
                    </p:cTn>
                  </p:par>
                  <p:par>
                    <p:cTn id="57" fill="hold">
                      <p:stCondLst>
                        <p:cond delay="indefinite"/>
                      </p:stCondLst>
                      <p:childTnLst>
                        <p:par>
                          <p:cTn id="58" fill="hold">
                            <p:stCondLst>
                              <p:cond delay="0"/>
                            </p:stCondLst>
                            <p:childTnLst>
                              <p:par>
                                <p:cTn id="59" presetID="5" presetClass="entr" presetSubtype="10" fill="hold" grpId="0" nodeType="clickEffect">
                                  <p:stCondLst>
                                    <p:cond delay="0"/>
                                  </p:stCondLst>
                                  <p:childTnLst>
                                    <p:set>
                                      <p:cBhvr>
                                        <p:cTn id="60" dur="1" fill="hold">
                                          <p:stCondLst>
                                            <p:cond delay="0"/>
                                          </p:stCondLst>
                                        </p:cTn>
                                        <p:tgtEl>
                                          <p:spTgt spid="30"/>
                                        </p:tgtEl>
                                        <p:attrNameLst>
                                          <p:attrName>style.visibility</p:attrName>
                                        </p:attrNameLst>
                                      </p:cBhvr>
                                      <p:to>
                                        <p:strVal val="visible"/>
                                      </p:to>
                                    </p:set>
                                    <p:animEffect transition="in" filter="checkerboard(across)">
                                      <p:cBhvr>
                                        <p:cTn id="6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7" grpId="0" animBg="1"/>
      <p:bldP spid="28" grpId="0" animBg="1"/>
      <p:bldP spid="29" grpId="0" animBg="1"/>
      <p:bldP spid="3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0" y="0"/>
            <a:ext cx="9144000" cy="1071546"/>
          </a:xfrm>
          <a:noFill/>
          <a:ln w="9525">
            <a:noFill/>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defRPr/>
            </a:pPr>
            <a:r>
              <a:rPr lang="ar-MA" sz="4800" dirty="0" err="1" smtClean="0">
                <a:solidFill>
                  <a:srgbClr val="FFFF00"/>
                </a:solidFill>
                <a:cs typeface="Andalus" pitchFamily="2" charset="-78"/>
              </a:rPr>
              <a:t>ال</a:t>
            </a:r>
            <a:r>
              <a:rPr lang="ar-SA" sz="4800" dirty="0" smtClean="0">
                <a:solidFill>
                  <a:srgbClr val="FFFF00"/>
                </a:solidFill>
                <a:cs typeface="Andalus" pitchFamily="2" charset="-78"/>
              </a:rPr>
              <a:t>إجراءات </a:t>
            </a:r>
            <a:r>
              <a:rPr lang="ar-MA" sz="4800" dirty="0" err="1" smtClean="0">
                <a:solidFill>
                  <a:srgbClr val="FFFF00"/>
                </a:solidFill>
                <a:cs typeface="Andalus" pitchFamily="2" charset="-78"/>
              </a:rPr>
              <a:t>التدبيرية</a:t>
            </a:r>
            <a:r>
              <a:rPr lang="ar-MA" sz="4800" dirty="0" smtClean="0">
                <a:solidFill>
                  <a:srgbClr val="FFFF00"/>
                </a:solidFill>
                <a:cs typeface="Andalus" pitchFamily="2" charset="-78"/>
              </a:rPr>
              <a:t>  لامتحانات البك</a:t>
            </a:r>
            <a:r>
              <a:rPr lang="ar-SA" sz="4800" dirty="0" smtClean="0">
                <a:solidFill>
                  <a:srgbClr val="FFFF00"/>
                </a:solidFill>
                <a:cs typeface="Andalus" pitchFamily="2" charset="-78"/>
              </a:rPr>
              <a:t>ا</a:t>
            </a:r>
            <a:r>
              <a:rPr lang="ar-MA" sz="4800" dirty="0" err="1" smtClean="0">
                <a:solidFill>
                  <a:srgbClr val="FFFF00"/>
                </a:solidFill>
                <a:cs typeface="Andalus" pitchFamily="2" charset="-78"/>
              </a:rPr>
              <a:t>لوريا</a:t>
            </a:r>
            <a:endParaRPr lang="fr-FR" sz="4800" dirty="0" smtClean="0">
              <a:solidFill>
                <a:srgbClr val="FFFF00"/>
              </a:solidFill>
              <a:latin typeface="Times New Roman" pitchFamily="18" charset="0"/>
              <a:cs typeface="Andalus" pitchFamily="2" charset="-78"/>
            </a:endParaRPr>
          </a:p>
        </p:txBody>
      </p:sp>
      <p:sp>
        <p:nvSpPr>
          <p:cNvPr id="4" name="Rectangle 3"/>
          <p:cNvSpPr/>
          <p:nvPr/>
        </p:nvSpPr>
        <p:spPr>
          <a:xfrm>
            <a:off x="928662" y="1142984"/>
            <a:ext cx="8001056" cy="1631216"/>
          </a:xfrm>
          <a:prstGeom prst="rect">
            <a:avLst/>
          </a:prstGeom>
        </p:spPr>
        <p:txBody>
          <a:bodyPr wrap="square">
            <a:spAutoFit/>
          </a:bodyPr>
          <a:lstStyle/>
          <a:p>
            <a:pPr algn="just" rtl="1"/>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fr-FR" sz="2000" b="1" dirty="0">
              <a:latin typeface="Sakkal Majalla" pitchFamily="2" charset="-78"/>
              <a:cs typeface="Sakkal Majalla" pitchFamily="2" charset="-78"/>
            </a:endParaRPr>
          </a:p>
        </p:txBody>
      </p:sp>
      <p:sp>
        <p:nvSpPr>
          <p:cNvPr id="9" name="Espace réservé du numéro de diapositive 22"/>
          <p:cNvSpPr txBox="1">
            <a:spLocks/>
          </p:cNvSpPr>
          <p:nvPr/>
        </p:nvSpPr>
        <p:spPr>
          <a:xfrm>
            <a:off x="3714744" y="5929354"/>
            <a:ext cx="714380" cy="428604"/>
          </a:xfrm>
          <a:prstGeom prst="rect">
            <a:avLst/>
          </a:prstGeom>
          <a:noFill/>
        </p:spPr>
        <p:txBody>
          <a:bodyPr/>
          <a:lstStyle>
            <a:lvl1pPr>
              <a:defRPr b="1">
                <a:solidFill>
                  <a:schemeClr val="tx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A5AB2C6E-67A8-49C2-ABC0-4A8B27FD5DFE}" type="slidenum">
              <a:rPr kumimoji="0" lang="fr-FR" sz="2000" i="0" u="none" strike="noStrike" kern="1200" cap="none" spc="0" normalizeH="0" baseline="0" noProof="0" smtClean="0">
                <a:ln>
                  <a:noFill/>
                </a:ln>
                <a:solidFill>
                  <a:schemeClr val="tx1"/>
                </a:solidFill>
                <a:effectLst/>
                <a:uLnTx/>
                <a:uFillTx/>
                <a:latin typeface="Sakkal Majalla" pitchFamily="2" charset="-78"/>
                <a:cs typeface="Sakkal Majalla" pitchFamily="2" charset="-78"/>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fr-FR" sz="2000" i="0" u="none" strike="noStrike" kern="1200" cap="none" spc="0" normalizeH="0" baseline="0" noProof="0" dirty="0">
              <a:ln>
                <a:noFill/>
              </a:ln>
              <a:solidFill>
                <a:schemeClr val="tx1"/>
              </a:solidFill>
              <a:effectLst/>
              <a:uLnTx/>
              <a:uFillTx/>
              <a:latin typeface="Sakkal Majalla" pitchFamily="2" charset="-78"/>
              <a:cs typeface="Sakkal Majalla" pitchFamily="2" charset="-78"/>
            </a:endParaRPr>
          </a:p>
        </p:txBody>
      </p:sp>
      <p:sp>
        <p:nvSpPr>
          <p:cNvPr id="24" name="Rectangle 23"/>
          <p:cNvSpPr/>
          <p:nvPr/>
        </p:nvSpPr>
        <p:spPr>
          <a:xfrm>
            <a:off x="0" y="3143248"/>
            <a:ext cx="8001056" cy="1631216"/>
          </a:xfrm>
          <a:prstGeom prst="rect">
            <a:avLst/>
          </a:prstGeom>
        </p:spPr>
        <p:txBody>
          <a:bodyPr wrap="square">
            <a:spAutoFit/>
          </a:bodyPr>
          <a:lstStyle/>
          <a:p>
            <a:pPr algn="just" rtl="1"/>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fr-FR" sz="2000" b="1" dirty="0">
              <a:latin typeface="Sakkal Majalla" pitchFamily="2" charset="-78"/>
              <a:cs typeface="Sakkal Majalla" pitchFamily="2" charset="-78"/>
            </a:endParaRPr>
          </a:p>
        </p:txBody>
      </p:sp>
      <p:sp>
        <p:nvSpPr>
          <p:cNvPr id="25" name="Rectangle à coins arrondis 24">
            <a:hlinkClick r:id="rId2" action="ppaction://hlinkfile"/>
          </p:cNvPr>
          <p:cNvSpPr/>
          <p:nvPr/>
        </p:nvSpPr>
        <p:spPr bwMode="auto">
          <a:xfrm>
            <a:off x="7500958" y="1285860"/>
            <a:ext cx="1500198" cy="4500594"/>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ar-MA" sz="2800" b="1" dirty="0" smtClean="0">
                <a:latin typeface="Sakkal Majalla" pitchFamily="2" charset="-78"/>
                <a:cs typeface="Sakkal Majalla" pitchFamily="2" charset="-78"/>
              </a:rPr>
              <a:t> </a:t>
            </a:r>
          </a:p>
          <a:p>
            <a:pPr algn="r" eaLnBrk="0" fontAlgn="base" hangingPunct="0">
              <a:spcBef>
                <a:spcPct val="0"/>
              </a:spcBef>
              <a:spcAft>
                <a:spcPct val="0"/>
              </a:spcAft>
            </a:pPr>
            <a:r>
              <a:rPr lang="ar-MA" sz="2800" b="1" u="sng" dirty="0" smtClean="0">
                <a:solidFill>
                  <a:srgbClr val="0000FF"/>
                </a:solidFill>
                <a:effectLst>
                  <a:outerShdw blurRad="38100" dist="38100" dir="2700000" algn="tl">
                    <a:srgbClr val="000000">
                      <a:alpha val="43137"/>
                    </a:srgbClr>
                  </a:outerShdw>
                </a:effectLst>
                <a:latin typeface="Sakkal Majalla" pitchFamily="2" charset="-78"/>
                <a:cs typeface="Sakkal Majalla" pitchFamily="2" charset="-78"/>
              </a:rPr>
              <a:t>ثانيا:</a:t>
            </a:r>
          </a:p>
          <a:p>
            <a:pPr algn="r" eaLnBrk="0" fontAlgn="base" hangingPunct="0">
              <a:spcBef>
                <a:spcPct val="0"/>
              </a:spcBef>
              <a:spcAft>
                <a:spcPct val="0"/>
              </a:spcAft>
            </a:pPr>
            <a:r>
              <a:rPr lang="ar-MA" sz="2800" b="1" dirty="0" smtClean="0">
                <a:solidFill>
                  <a:srgbClr val="FF0000"/>
                </a:solidFill>
                <a:latin typeface="Sakkal Majalla" pitchFamily="2" charset="-78"/>
                <a:ea typeface="ＭＳ Ｐゴシック" pitchFamily="1" charset="-128"/>
                <a:cs typeface="Sakkal Majalla" pitchFamily="2" charset="-78"/>
              </a:rPr>
              <a:t>دور </a:t>
            </a:r>
            <a:r>
              <a:rPr lang="ar-MA" sz="2800" b="1" dirty="0" err="1" smtClean="0">
                <a:solidFill>
                  <a:srgbClr val="FF0000"/>
                </a:solidFill>
                <a:latin typeface="Sakkal Majalla" pitchFamily="2" charset="-78"/>
                <a:ea typeface="ＭＳ Ｐゴシック" pitchFamily="1" charset="-128"/>
                <a:cs typeface="Sakkal Majalla" pitchFamily="2" charset="-78"/>
              </a:rPr>
              <a:t>النيابات</a:t>
            </a:r>
            <a:r>
              <a:rPr lang="ar-MA" sz="2800" b="1" dirty="0" smtClean="0">
                <a:solidFill>
                  <a:srgbClr val="FF0000"/>
                </a:solidFill>
                <a:latin typeface="Sakkal Majalla" pitchFamily="2" charset="-78"/>
                <a:ea typeface="ＭＳ Ｐゴシック" pitchFamily="1" charset="-128"/>
                <a:cs typeface="Sakkal Majalla" pitchFamily="2" charset="-78"/>
              </a:rPr>
              <a:t> الإقليمية لوزارة التربية الوطنية</a:t>
            </a:r>
            <a:endParaRPr lang="ar-MA" sz="3200" b="1" dirty="0" smtClean="0">
              <a:solidFill>
                <a:srgbClr val="0000FF"/>
              </a:solidFill>
              <a:latin typeface="Sakkal Majalla" pitchFamily="2" charset="-78"/>
              <a:ea typeface="ＭＳ Ｐゴシック" pitchFamily="1" charset="-128"/>
              <a:cs typeface="Sakkal Majalla" pitchFamily="2" charset="-78"/>
            </a:endParaRPr>
          </a:p>
          <a:p>
            <a:pPr eaLnBrk="0" fontAlgn="base" hangingPunct="0">
              <a:spcBef>
                <a:spcPct val="0"/>
              </a:spcBef>
              <a:spcAft>
                <a:spcPct val="0"/>
              </a:spcAft>
            </a:pPr>
            <a:endParaRPr kumimoji="0" lang="ar-MA" sz="2800" b="1" i="0" u="none" strike="noStrike" cap="none" normalizeH="0" baseline="0" dirty="0" smtClean="0">
              <a:ln>
                <a:noFill/>
              </a:ln>
              <a:solidFill>
                <a:schemeClr val="tx1"/>
              </a:solidFill>
              <a:effectLst/>
              <a:latin typeface="Sakkal Majalla" pitchFamily="2" charset="-78"/>
              <a:ea typeface="ＭＳ Ｐゴシック" pitchFamily="1" charset="-128"/>
              <a:cs typeface="Sakkal Majalla" pitchFamily="2" charset="-78"/>
            </a:endParaRPr>
          </a:p>
          <a:p>
            <a:pPr eaLnBrk="0" fontAlgn="base" hangingPunct="0">
              <a:spcBef>
                <a:spcPct val="0"/>
              </a:spcBef>
              <a:spcAft>
                <a:spcPct val="0"/>
              </a:spcAft>
            </a:pPr>
            <a:endParaRPr kumimoji="0" lang="fr-FR" sz="2800" b="1" i="0" u="none" strike="noStrike" cap="none" normalizeH="0" baseline="0" dirty="0" smtClean="0">
              <a:ln>
                <a:noFill/>
              </a:ln>
              <a:solidFill>
                <a:schemeClr val="tx1"/>
              </a:solidFill>
              <a:effectLst/>
              <a:latin typeface="Sakkal Majalla" pitchFamily="2" charset="-78"/>
              <a:ea typeface="ＭＳ Ｐゴシック" pitchFamily="1" charset="-128"/>
              <a:cs typeface="Sakkal Majalla" pitchFamily="2" charset="-78"/>
            </a:endParaRPr>
          </a:p>
        </p:txBody>
      </p:sp>
      <p:sp>
        <p:nvSpPr>
          <p:cNvPr id="26" name="Arrondir un rectangle à un seul coin 25">
            <a:hlinkClick r:id="rId3" action="ppaction://hlinkfile"/>
          </p:cNvPr>
          <p:cNvSpPr/>
          <p:nvPr/>
        </p:nvSpPr>
        <p:spPr bwMode="auto">
          <a:xfrm>
            <a:off x="71406" y="1643050"/>
            <a:ext cx="6858048" cy="357190"/>
          </a:xfrm>
          <a:prstGeom prst="round1Rect">
            <a:avLst/>
          </a:prstGeom>
          <a:solidFill>
            <a:srgbClr val="FF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MA" sz="2800" b="1" dirty="0" smtClean="0">
                <a:solidFill>
                  <a:srgbClr val="000000"/>
                </a:solidFill>
                <a:latin typeface="Sakkal Majalla" pitchFamily="2" charset="-78"/>
                <a:ea typeface="AF_Najed"/>
                <a:cs typeface="Sakkal Majalla" pitchFamily="2" charset="-78"/>
              </a:rPr>
              <a:t>تمرير المراسلات والمذكرات </a:t>
            </a:r>
            <a:r>
              <a:rPr lang="ar-MA" sz="2800" b="1" dirty="0" smtClean="0">
                <a:solidFill>
                  <a:srgbClr val="000000"/>
                </a:solidFill>
                <a:latin typeface="Sakkal Majalla" pitchFamily="2" charset="-78"/>
                <a:ea typeface="AF_Najed"/>
                <a:cs typeface="Sakkal Majalla" pitchFamily="2" charset="-78"/>
                <a:sym typeface="Wingdings" pitchFamily="2" charset="2"/>
              </a:rPr>
              <a:t>وتتبع تنفيذها طبقا للمواعيد المحددة</a:t>
            </a:r>
            <a:endParaRPr lang="fr-FR" sz="2800" b="1" dirty="0" smtClean="0">
              <a:latin typeface="Sakkal Majalla" pitchFamily="2" charset="-78"/>
              <a:ea typeface="ＭＳ Ｐゴシック" pitchFamily="1" charset="-128"/>
              <a:cs typeface="Sakkal Majalla" pitchFamily="2" charset="-78"/>
            </a:endParaRPr>
          </a:p>
        </p:txBody>
      </p:sp>
      <p:sp>
        <p:nvSpPr>
          <p:cNvPr id="27" name="Arrondir un rectangle à un seul coin 26">
            <a:hlinkClick r:id="rId3" action="ppaction://hlinkfile"/>
          </p:cNvPr>
          <p:cNvSpPr/>
          <p:nvPr/>
        </p:nvSpPr>
        <p:spPr bwMode="auto">
          <a:xfrm>
            <a:off x="71406" y="2214554"/>
            <a:ext cx="6858048" cy="357190"/>
          </a:xfrm>
          <a:prstGeom prst="round1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MA" sz="2800" b="1" dirty="0" smtClean="0">
                <a:solidFill>
                  <a:srgbClr val="000000"/>
                </a:solidFill>
                <a:latin typeface="Sakkal Majalla" pitchFamily="2" charset="-78"/>
                <a:ea typeface="AF_Najed"/>
                <a:cs typeface="Sakkal Majalla" pitchFamily="2" charset="-78"/>
              </a:rPr>
              <a:t>تحديد مراكز الامتحانات الكتابية بتنسيق مع الأكاديمية</a:t>
            </a:r>
            <a:endParaRPr lang="fr-FR" sz="2800" b="1" dirty="0" smtClean="0">
              <a:latin typeface="Sakkal Majalla" pitchFamily="2" charset="-78"/>
              <a:ea typeface="ＭＳ Ｐゴシック" pitchFamily="1" charset="-128"/>
              <a:cs typeface="Sakkal Majalla" pitchFamily="2" charset="-78"/>
            </a:endParaRPr>
          </a:p>
        </p:txBody>
      </p:sp>
      <p:sp>
        <p:nvSpPr>
          <p:cNvPr id="28" name="Arrondir un rectangle à un seul coin 27">
            <a:hlinkClick r:id="rId3" action="ppaction://hlinkfile"/>
          </p:cNvPr>
          <p:cNvSpPr/>
          <p:nvPr/>
        </p:nvSpPr>
        <p:spPr bwMode="auto">
          <a:xfrm>
            <a:off x="71406" y="2786058"/>
            <a:ext cx="6858048" cy="357190"/>
          </a:xfrm>
          <a:prstGeom prst="round1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MA" sz="2800" b="1" dirty="0" smtClean="0">
                <a:solidFill>
                  <a:srgbClr val="000000"/>
                </a:solidFill>
                <a:latin typeface="Sakkal Majalla" pitchFamily="2" charset="-78"/>
                <a:ea typeface="AF_Najed"/>
                <a:cs typeface="Sakkal Majalla" pitchFamily="2" charset="-78"/>
              </a:rPr>
              <a:t>تعيين رؤساء المراكز بتنسيق مع الأكاديمية</a:t>
            </a:r>
          </a:p>
        </p:txBody>
      </p:sp>
      <p:sp>
        <p:nvSpPr>
          <p:cNvPr id="29" name="Arrondir un rectangle à un seul coin 28">
            <a:hlinkClick r:id="rId3" action="ppaction://hlinkfile"/>
          </p:cNvPr>
          <p:cNvSpPr/>
          <p:nvPr/>
        </p:nvSpPr>
        <p:spPr bwMode="auto">
          <a:xfrm>
            <a:off x="71406" y="3358132"/>
            <a:ext cx="6858048" cy="646932"/>
          </a:xfrm>
          <a:prstGeom prst="round1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MA" sz="2400" b="1" dirty="0" smtClean="0">
                <a:solidFill>
                  <a:srgbClr val="000000"/>
                </a:solidFill>
                <a:latin typeface="Sakkal Majalla" pitchFamily="2" charset="-78"/>
                <a:ea typeface="AF_Najed"/>
                <a:cs typeface="Sakkal Majalla" pitchFamily="2" charset="-78"/>
              </a:rPr>
              <a:t>تعيين ملاحظ بكل مركز امتحان من بين أطر هيئة </a:t>
            </a:r>
            <a:r>
              <a:rPr lang="ar-MA" sz="2400" b="1" dirty="0" err="1" smtClean="0">
                <a:solidFill>
                  <a:srgbClr val="000000"/>
                </a:solidFill>
                <a:latin typeface="Sakkal Majalla" pitchFamily="2" charset="-78"/>
                <a:ea typeface="AF_Najed"/>
                <a:cs typeface="Sakkal Majalla" pitchFamily="2" charset="-78"/>
              </a:rPr>
              <a:t>التأطير</a:t>
            </a:r>
            <a:r>
              <a:rPr lang="ar-MA" sz="2400" b="1" dirty="0" smtClean="0">
                <a:solidFill>
                  <a:srgbClr val="000000"/>
                </a:solidFill>
                <a:latin typeface="Sakkal Majalla" pitchFamily="2" charset="-78"/>
                <a:ea typeface="AF_Najed"/>
                <a:cs typeface="Sakkal Majalla" pitchFamily="2" charset="-78"/>
              </a:rPr>
              <a:t> التربوي وأطر التوجيه والتخطيط التربوي</a:t>
            </a:r>
            <a:endParaRPr lang="fr-FR" sz="2400" b="1" dirty="0" smtClean="0">
              <a:latin typeface="Sakkal Majalla" pitchFamily="2" charset="-78"/>
              <a:ea typeface="ＭＳ Ｐゴシック" pitchFamily="1" charset="-128"/>
              <a:cs typeface="Sakkal Majalla" pitchFamily="2" charset="-78"/>
            </a:endParaRPr>
          </a:p>
        </p:txBody>
      </p:sp>
      <p:sp>
        <p:nvSpPr>
          <p:cNvPr id="30" name="Arrondir un rectangle à un seul coin 29">
            <a:hlinkClick r:id="rId3" action="ppaction://hlinkfile"/>
          </p:cNvPr>
          <p:cNvSpPr/>
          <p:nvPr/>
        </p:nvSpPr>
        <p:spPr bwMode="auto">
          <a:xfrm>
            <a:off x="71406" y="4221088"/>
            <a:ext cx="6858048" cy="357190"/>
          </a:xfrm>
          <a:prstGeom prst="round1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MA" sz="2800" b="1" dirty="0" smtClean="0">
                <a:solidFill>
                  <a:srgbClr val="000000"/>
                </a:solidFill>
                <a:latin typeface="Sakkal Majalla" pitchFamily="2" charset="-78"/>
                <a:ea typeface="AF_Najed"/>
                <a:cs typeface="Sakkal Majalla" pitchFamily="2" charset="-78"/>
              </a:rPr>
              <a:t>توفير وتجهيز قاعة محصنة لحفظ المواضيع وإنجازات </a:t>
            </a:r>
            <a:r>
              <a:rPr lang="ar-MA" sz="2800" b="1" dirty="0" err="1" smtClean="0">
                <a:solidFill>
                  <a:srgbClr val="000000"/>
                </a:solidFill>
                <a:latin typeface="Sakkal Majalla" pitchFamily="2" charset="-78"/>
                <a:ea typeface="AF_Najed"/>
                <a:cs typeface="Sakkal Majalla" pitchFamily="2" charset="-78"/>
              </a:rPr>
              <a:t>المترشحين</a:t>
            </a:r>
            <a:endParaRPr lang="fr-FR" sz="2800" b="1" dirty="0" smtClean="0">
              <a:latin typeface="Sakkal Majalla" pitchFamily="2" charset="-78"/>
              <a:ea typeface="ＭＳ Ｐゴシック" pitchFamily="1" charset="-128"/>
              <a:cs typeface="Sakkal Majalla" pitchFamily="2" charset="-78"/>
            </a:endParaRPr>
          </a:p>
        </p:txBody>
      </p:sp>
      <p:sp>
        <p:nvSpPr>
          <p:cNvPr id="31" name="Arrondir un rectangle à un seul coin 30">
            <a:hlinkClick r:id="rId3" action="ppaction://hlinkfile"/>
          </p:cNvPr>
          <p:cNvSpPr/>
          <p:nvPr/>
        </p:nvSpPr>
        <p:spPr bwMode="auto">
          <a:xfrm>
            <a:off x="71406" y="4800002"/>
            <a:ext cx="6858048" cy="357190"/>
          </a:xfrm>
          <a:prstGeom prst="round1Rect">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MA" sz="2800" b="1" dirty="0" smtClean="0">
                <a:solidFill>
                  <a:srgbClr val="000000"/>
                </a:solidFill>
                <a:latin typeface="Sakkal Majalla" pitchFamily="2" charset="-78"/>
                <a:ea typeface="AF_Najed"/>
                <a:cs typeface="Sakkal Majalla" pitchFamily="2" charset="-78"/>
              </a:rPr>
              <a:t>سحب </a:t>
            </a:r>
            <a:r>
              <a:rPr lang="ar-MA" sz="2800" b="1" dirty="0" err="1" smtClean="0">
                <a:solidFill>
                  <a:srgbClr val="000000"/>
                </a:solidFill>
                <a:latin typeface="Sakkal Majalla" pitchFamily="2" charset="-78"/>
                <a:ea typeface="AF_Najed"/>
                <a:cs typeface="Sakkal Majalla" pitchFamily="2" charset="-78"/>
              </a:rPr>
              <a:t>أظرفة</a:t>
            </a:r>
            <a:r>
              <a:rPr lang="ar-MA" sz="2800" b="1" dirty="0" smtClean="0">
                <a:solidFill>
                  <a:srgbClr val="000000"/>
                </a:solidFill>
                <a:latin typeface="Sakkal Majalla" pitchFamily="2" charset="-78"/>
                <a:ea typeface="AF_Najed"/>
                <a:cs typeface="Sakkal Majalla" pitchFamily="2" charset="-78"/>
              </a:rPr>
              <a:t> المواضيع من الأكاديمية </a:t>
            </a:r>
            <a:r>
              <a:rPr lang="ar-MA" sz="2800" b="1" dirty="0" err="1" smtClean="0">
                <a:solidFill>
                  <a:srgbClr val="000000"/>
                </a:solidFill>
                <a:latin typeface="Sakkal Majalla" pitchFamily="2" charset="-78"/>
                <a:ea typeface="AF_Najed"/>
                <a:cs typeface="Sakkal Majalla" pitchFamily="2" charset="-78"/>
              </a:rPr>
              <a:t>و</a:t>
            </a:r>
            <a:r>
              <a:rPr lang="ar-MA" sz="2800" b="1" dirty="0" smtClean="0">
                <a:solidFill>
                  <a:srgbClr val="000000"/>
                </a:solidFill>
                <a:latin typeface="Sakkal Majalla" pitchFamily="2" charset="-78"/>
                <a:ea typeface="AF_Najed"/>
                <a:cs typeface="Sakkal Majalla" pitchFamily="2" charset="-78"/>
              </a:rPr>
              <a:t> توزيعها على المؤسسات</a:t>
            </a:r>
            <a:endParaRPr lang="fr-FR" sz="2800" b="1" dirty="0" smtClean="0">
              <a:latin typeface="Sakkal Majalla" pitchFamily="2" charset="-78"/>
              <a:ea typeface="ＭＳ Ｐゴシック" pitchFamily="1" charset="-128"/>
              <a:cs typeface="Sakkal Majalla" pitchFamily="2" charset="-78"/>
            </a:endParaRPr>
          </a:p>
        </p:txBody>
      </p:sp>
      <p:sp>
        <p:nvSpPr>
          <p:cNvPr id="32" name="Arrondir un rectangle à un seul coin 31">
            <a:hlinkClick r:id="rId3" action="ppaction://hlinkfile"/>
          </p:cNvPr>
          <p:cNvSpPr/>
          <p:nvPr/>
        </p:nvSpPr>
        <p:spPr bwMode="auto">
          <a:xfrm>
            <a:off x="90216" y="5304058"/>
            <a:ext cx="6858048" cy="573214"/>
          </a:xfrm>
          <a:prstGeom prst="round1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spcBef>
                <a:spcPct val="55000"/>
              </a:spcBef>
              <a:buClr>
                <a:srgbClr val="FF0000"/>
              </a:buClr>
            </a:pPr>
            <a:r>
              <a:rPr lang="ar-MA" sz="3200" b="1" dirty="0" smtClean="0">
                <a:solidFill>
                  <a:srgbClr val="000000"/>
                </a:solidFill>
                <a:latin typeface="Sakkal Majalla" pitchFamily="2" charset="-78"/>
                <a:ea typeface="AF_Najed"/>
                <a:cs typeface="Sakkal Majalla" pitchFamily="2" charset="-78"/>
              </a:rPr>
              <a:t>تهيئ مختلف المطبوعات الخاصة بالامتحانات</a:t>
            </a:r>
          </a:p>
        </p:txBody>
      </p:sp>
      <p:sp>
        <p:nvSpPr>
          <p:cNvPr id="33" name="Rectangle horizontal à deux flèches 32"/>
          <p:cNvSpPr/>
          <p:nvPr/>
        </p:nvSpPr>
        <p:spPr bwMode="auto">
          <a:xfrm>
            <a:off x="7000892" y="1428736"/>
            <a:ext cx="571504" cy="4357718"/>
          </a:xfrm>
          <a:prstGeom prst="leftRightArrow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800" b="1" i="0" u="none" strike="noStrike" cap="none" normalizeH="0" baseline="0" smtClean="0">
              <a:ln>
                <a:noFill/>
              </a:ln>
              <a:solidFill>
                <a:schemeClr val="tx1"/>
              </a:solidFill>
              <a:effectLst/>
              <a:latin typeface="Sakkal Majalla" pitchFamily="2" charset="-78"/>
              <a:ea typeface="ＭＳ Ｐゴシック" pitchFamily="1" charset="-128"/>
              <a:cs typeface="Sakkal Majalla"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5">
                                            <p:txEl>
                                              <p:pRg st="1" end="1"/>
                                            </p:txEl>
                                          </p:spTgt>
                                        </p:tgtEl>
                                        <p:attrNameLst>
                                          <p:attrName>style.visibility</p:attrName>
                                        </p:attrNameLst>
                                      </p:cBhvr>
                                      <p:to>
                                        <p:strVal val="visible"/>
                                      </p:to>
                                    </p:set>
                                    <p:anim calcmode="lin" valueType="num">
                                      <p:cBhvr>
                                        <p:cTn id="7" dur="500" decel="50000" fill="hold">
                                          <p:stCondLst>
                                            <p:cond delay="0"/>
                                          </p:stCondLst>
                                        </p:cTn>
                                        <p:tgtEl>
                                          <p:spTgt spid="25">
                                            <p:txEl>
                                              <p:pRg st="1" end="1"/>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5">
                                            <p:txEl>
                                              <p:pRg st="1" end="1"/>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5">
                                            <p:txEl>
                                              <p:pRg st="1" end="1"/>
                                            </p:txEl>
                                          </p:spTgt>
                                        </p:tgtEl>
                                        <p:attrNameLst>
                                          <p:attrName>ppt_w</p:attrName>
                                        </p:attrNameLst>
                                      </p:cBhvr>
                                      <p:tavLst>
                                        <p:tav tm="0">
                                          <p:val>
                                            <p:strVal val="#ppt_w*.05"/>
                                          </p:val>
                                        </p:tav>
                                        <p:tav tm="100000">
                                          <p:val>
                                            <p:strVal val="#ppt_w"/>
                                          </p:val>
                                        </p:tav>
                                      </p:tavLst>
                                    </p:anim>
                                    <p:anim calcmode="lin" valueType="num">
                                      <p:cBhvr>
                                        <p:cTn id="10" dur="1000" fill="hold"/>
                                        <p:tgtEl>
                                          <p:spTgt spid="25">
                                            <p:txEl>
                                              <p:pRg st="1" end="1"/>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5">
                                            <p:txEl>
                                              <p:pRg st="1" end="1"/>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5">
                                            <p:txEl>
                                              <p:pRg st="1" end="1"/>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5">
                                            <p:txEl>
                                              <p:pRg st="1" end="1"/>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25">
                                            <p:txEl>
                                              <p:pRg st="2" end="2"/>
                                            </p:txEl>
                                          </p:spTgt>
                                        </p:tgtEl>
                                        <p:attrNameLst>
                                          <p:attrName>style.visibility</p:attrName>
                                        </p:attrNameLst>
                                      </p:cBhvr>
                                      <p:to>
                                        <p:strVal val="visible"/>
                                      </p:to>
                                    </p:set>
                                    <p:anim calcmode="lin" valueType="num">
                                      <p:cBhvr>
                                        <p:cTn id="19" dur="500" decel="50000" fill="hold">
                                          <p:stCondLst>
                                            <p:cond delay="0"/>
                                          </p:stCondLst>
                                        </p:cTn>
                                        <p:tgtEl>
                                          <p:spTgt spid="25">
                                            <p:txEl>
                                              <p:pRg st="2" end="2"/>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5">
                                            <p:txEl>
                                              <p:pRg st="2" end="2"/>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5">
                                            <p:txEl>
                                              <p:pRg st="2" end="2"/>
                                            </p:txEl>
                                          </p:spTgt>
                                        </p:tgtEl>
                                        <p:attrNameLst>
                                          <p:attrName>ppt_w</p:attrName>
                                        </p:attrNameLst>
                                      </p:cBhvr>
                                      <p:tavLst>
                                        <p:tav tm="0">
                                          <p:val>
                                            <p:strVal val="#ppt_w*.05"/>
                                          </p:val>
                                        </p:tav>
                                        <p:tav tm="100000">
                                          <p:val>
                                            <p:strVal val="#ppt_w"/>
                                          </p:val>
                                        </p:tav>
                                      </p:tavLst>
                                    </p:anim>
                                    <p:anim calcmode="lin" valueType="num">
                                      <p:cBhvr>
                                        <p:cTn id="22" dur="1000" fill="hold"/>
                                        <p:tgtEl>
                                          <p:spTgt spid="25">
                                            <p:txEl>
                                              <p:pRg st="2" end="2"/>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5">
                                            <p:txEl>
                                              <p:pRg st="2" end="2"/>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5">
                                            <p:txEl>
                                              <p:pRg st="2" end="2"/>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5">
                                            <p:txEl>
                                              <p:pRg st="2" end="2"/>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5">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checkerboard(across)">
                                      <p:cBhvr>
                                        <p:cTn id="31" dur="500"/>
                                        <p:tgtEl>
                                          <p:spTgt spid="26"/>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27"/>
                                        </p:tgtEl>
                                        <p:attrNameLst>
                                          <p:attrName>style.visibility</p:attrName>
                                        </p:attrNameLst>
                                      </p:cBhvr>
                                      <p:to>
                                        <p:strVal val="visible"/>
                                      </p:to>
                                    </p:set>
                                    <p:animEffect transition="in" filter="checkerboard(across)">
                                      <p:cBhvr>
                                        <p:cTn id="36" dur="500"/>
                                        <p:tgtEl>
                                          <p:spTgt spid="27"/>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checkerboard(across)">
                                      <p:cBhvr>
                                        <p:cTn id="41" dur="500"/>
                                        <p:tgtEl>
                                          <p:spTgt spid="28"/>
                                        </p:tgtEl>
                                      </p:cBhvr>
                                    </p:animEffect>
                                  </p:childTnLst>
                                </p:cTn>
                              </p:par>
                            </p:childTnLst>
                          </p:cTn>
                        </p:par>
                      </p:childTnLst>
                    </p:cTn>
                  </p:par>
                  <p:par>
                    <p:cTn id="42" fill="hold">
                      <p:stCondLst>
                        <p:cond delay="indefinite"/>
                      </p:stCondLst>
                      <p:childTnLst>
                        <p:par>
                          <p:cTn id="43" fill="hold">
                            <p:stCondLst>
                              <p:cond delay="0"/>
                            </p:stCondLst>
                            <p:childTnLst>
                              <p:par>
                                <p:cTn id="44" presetID="5" presetClass="entr" presetSubtype="10" fill="hold" grpId="0" nodeType="click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checkerboard(across)">
                                      <p:cBhvr>
                                        <p:cTn id="46" dur="500"/>
                                        <p:tgtEl>
                                          <p:spTgt spid="29"/>
                                        </p:tgtEl>
                                      </p:cBhvr>
                                    </p:animEffect>
                                  </p:childTnLst>
                                </p:cTn>
                              </p:par>
                            </p:childTnLst>
                          </p:cTn>
                        </p:par>
                      </p:childTnLst>
                    </p:cTn>
                  </p:par>
                  <p:par>
                    <p:cTn id="47" fill="hold">
                      <p:stCondLst>
                        <p:cond delay="indefinite"/>
                      </p:stCondLst>
                      <p:childTnLst>
                        <p:par>
                          <p:cTn id="48" fill="hold">
                            <p:stCondLst>
                              <p:cond delay="0"/>
                            </p:stCondLst>
                            <p:childTnLst>
                              <p:par>
                                <p:cTn id="49" presetID="5" presetClass="entr" presetSubtype="10" fill="hold" grpId="0" nodeType="click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checkerboard(across)">
                                      <p:cBhvr>
                                        <p:cTn id="51" dur="500"/>
                                        <p:tgtEl>
                                          <p:spTgt spid="30"/>
                                        </p:tgtEl>
                                      </p:cBhvr>
                                    </p:animEffect>
                                  </p:childTnLst>
                                </p:cTn>
                              </p:par>
                            </p:childTnLst>
                          </p:cTn>
                        </p:par>
                      </p:childTnLst>
                    </p:cTn>
                  </p:par>
                  <p:par>
                    <p:cTn id="52" fill="hold">
                      <p:stCondLst>
                        <p:cond delay="indefinite"/>
                      </p:stCondLst>
                      <p:childTnLst>
                        <p:par>
                          <p:cTn id="53" fill="hold">
                            <p:stCondLst>
                              <p:cond delay="0"/>
                            </p:stCondLst>
                            <p:childTnLst>
                              <p:par>
                                <p:cTn id="54" presetID="5" presetClass="entr" presetSubtype="10" fill="hold" grpId="0" nodeType="clickEffect">
                                  <p:stCondLst>
                                    <p:cond delay="0"/>
                                  </p:stCondLst>
                                  <p:childTnLst>
                                    <p:set>
                                      <p:cBhvr>
                                        <p:cTn id="55" dur="1" fill="hold">
                                          <p:stCondLst>
                                            <p:cond delay="0"/>
                                          </p:stCondLst>
                                        </p:cTn>
                                        <p:tgtEl>
                                          <p:spTgt spid="31"/>
                                        </p:tgtEl>
                                        <p:attrNameLst>
                                          <p:attrName>style.visibility</p:attrName>
                                        </p:attrNameLst>
                                      </p:cBhvr>
                                      <p:to>
                                        <p:strVal val="visible"/>
                                      </p:to>
                                    </p:set>
                                    <p:animEffect transition="in" filter="checkerboard(across)">
                                      <p:cBhvr>
                                        <p:cTn id="56" dur="500"/>
                                        <p:tgtEl>
                                          <p:spTgt spid="31"/>
                                        </p:tgtEl>
                                      </p:cBhvr>
                                    </p:animEffect>
                                  </p:childTnLst>
                                </p:cTn>
                              </p:par>
                            </p:childTnLst>
                          </p:cTn>
                        </p:par>
                      </p:childTnLst>
                    </p:cTn>
                  </p:par>
                  <p:par>
                    <p:cTn id="57" fill="hold">
                      <p:stCondLst>
                        <p:cond delay="indefinite"/>
                      </p:stCondLst>
                      <p:childTnLst>
                        <p:par>
                          <p:cTn id="58" fill="hold">
                            <p:stCondLst>
                              <p:cond delay="0"/>
                            </p:stCondLst>
                            <p:childTnLst>
                              <p:par>
                                <p:cTn id="59" presetID="5" presetClass="entr" presetSubtype="10" fill="hold" grpId="0" nodeType="click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checkerboard(across)">
                                      <p:cBhvr>
                                        <p:cTn id="61"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30" grpId="0" animBg="1"/>
      <p:bldP spid="31" grpId="0" animBg="1"/>
      <p:bldP spid="3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0" y="0"/>
            <a:ext cx="9144000" cy="1071546"/>
          </a:xfrm>
          <a:noFill/>
          <a:ln w="9525">
            <a:noFill/>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defRPr/>
            </a:pPr>
            <a:r>
              <a:rPr lang="ar-MA" sz="4800" dirty="0" err="1" smtClean="0">
                <a:solidFill>
                  <a:srgbClr val="FFFF00"/>
                </a:solidFill>
                <a:cs typeface="Andalus" pitchFamily="2" charset="-78"/>
              </a:rPr>
              <a:t>ال</a:t>
            </a:r>
            <a:r>
              <a:rPr lang="ar-SA" sz="4800" dirty="0" smtClean="0">
                <a:solidFill>
                  <a:srgbClr val="FFFF00"/>
                </a:solidFill>
                <a:cs typeface="Andalus" pitchFamily="2" charset="-78"/>
              </a:rPr>
              <a:t>إجراءات </a:t>
            </a:r>
            <a:r>
              <a:rPr lang="ar-MA" sz="4800" dirty="0" err="1" smtClean="0">
                <a:solidFill>
                  <a:srgbClr val="FFFF00"/>
                </a:solidFill>
                <a:cs typeface="Andalus" pitchFamily="2" charset="-78"/>
              </a:rPr>
              <a:t>التدبيرية</a:t>
            </a:r>
            <a:r>
              <a:rPr lang="ar-MA" sz="4800" dirty="0" smtClean="0">
                <a:solidFill>
                  <a:srgbClr val="FFFF00"/>
                </a:solidFill>
                <a:cs typeface="Andalus" pitchFamily="2" charset="-78"/>
              </a:rPr>
              <a:t>  لامتحانات البك</a:t>
            </a:r>
            <a:r>
              <a:rPr lang="ar-SA" sz="4800" dirty="0" smtClean="0">
                <a:solidFill>
                  <a:srgbClr val="FFFF00"/>
                </a:solidFill>
                <a:cs typeface="Andalus" pitchFamily="2" charset="-78"/>
              </a:rPr>
              <a:t>ا</a:t>
            </a:r>
            <a:r>
              <a:rPr lang="ar-MA" sz="4800" dirty="0" err="1" smtClean="0">
                <a:solidFill>
                  <a:srgbClr val="FFFF00"/>
                </a:solidFill>
                <a:cs typeface="Andalus" pitchFamily="2" charset="-78"/>
              </a:rPr>
              <a:t>لوريا</a:t>
            </a:r>
            <a:endParaRPr lang="fr-FR" sz="4800" dirty="0" smtClean="0">
              <a:solidFill>
                <a:srgbClr val="FFFF00"/>
              </a:solidFill>
              <a:latin typeface="Times New Roman" pitchFamily="18" charset="0"/>
              <a:cs typeface="Andalus" pitchFamily="2" charset="-78"/>
            </a:endParaRPr>
          </a:p>
        </p:txBody>
      </p:sp>
      <p:sp>
        <p:nvSpPr>
          <p:cNvPr id="4" name="Rectangle 3"/>
          <p:cNvSpPr/>
          <p:nvPr/>
        </p:nvSpPr>
        <p:spPr>
          <a:xfrm>
            <a:off x="928662" y="1142984"/>
            <a:ext cx="8001056" cy="1477328"/>
          </a:xfrm>
          <a:prstGeom prst="rect">
            <a:avLst/>
          </a:prstGeom>
        </p:spPr>
        <p:txBody>
          <a:bodyPr wrap="square">
            <a:spAutoFit/>
          </a:bodyPr>
          <a:lstStyle/>
          <a:p>
            <a:pPr algn="just" rtl="1"/>
            <a:endParaRPr lang="ar-MA" b="1" dirty="0" smtClean="0"/>
          </a:p>
          <a:p>
            <a:pPr algn="just" rtl="1"/>
            <a:endParaRPr lang="ar-MA" b="1" dirty="0" smtClean="0"/>
          </a:p>
          <a:p>
            <a:pPr algn="just" rtl="1">
              <a:buFont typeface="Wingdings" pitchFamily="2" charset="2"/>
              <a:buChar char="q"/>
            </a:pPr>
            <a:endParaRPr lang="ar-MA" b="1" dirty="0" smtClean="0"/>
          </a:p>
          <a:p>
            <a:pPr algn="just" rtl="1"/>
            <a:endParaRPr lang="ar-MA" b="1" dirty="0" smtClean="0"/>
          </a:p>
          <a:p>
            <a:pPr algn="just" rtl="1">
              <a:buFont typeface="Wingdings" pitchFamily="2" charset="2"/>
              <a:buChar char="q"/>
            </a:pPr>
            <a:endParaRPr lang="fr-FR" dirty="0"/>
          </a:p>
        </p:txBody>
      </p:sp>
      <p:sp>
        <p:nvSpPr>
          <p:cNvPr id="9" name="Espace réservé du numéro de diapositive 22"/>
          <p:cNvSpPr txBox="1">
            <a:spLocks/>
          </p:cNvSpPr>
          <p:nvPr/>
        </p:nvSpPr>
        <p:spPr>
          <a:xfrm>
            <a:off x="3857620" y="5929354"/>
            <a:ext cx="714380" cy="428604"/>
          </a:xfrm>
          <a:prstGeom prst="rect">
            <a:avLst/>
          </a:prstGeom>
          <a:noFill/>
        </p:spPr>
        <p:txBody>
          <a:bodyPr/>
          <a:lstStyle>
            <a:lvl1pPr>
              <a:defRPr b="1">
                <a:solidFill>
                  <a:schemeClr val="tx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A5AB2C6E-67A8-49C2-ABC0-4A8B27FD5DFE}" type="slidenum">
              <a:rPr kumimoji="0" lang="fr-FR" sz="1800" b="1"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fr-FR" sz="1800" b="1" i="0" u="none" strike="noStrike" kern="1200" cap="none" spc="0" normalizeH="0" baseline="0" noProof="0" dirty="0">
              <a:ln>
                <a:noFill/>
              </a:ln>
              <a:solidFill>
                <a:schemeClr val="tx1"/>
              </a:solidFill>
              <a:effectLst/>
              <a:uLnTx/>
              <a:uFillTx/>
              <a:latin typeface="+mn-lt"/>
              <a:ea typeface="+mn-ea"/>
              <a:cs typeface="+mn-cs"/>
            </a:endParaRPr>
          </a:p>
        </p:txBody>
      </p:sp>
      <p:sp>
        <p:nvSpPr>
          <p:cNvPr id="25" name="Rectangle 24"/>
          <p:cNvSpPr/>
          <p:nvPr/>
        </p:nvSpPr>
        <p:spPr>
          <a:xfrm>
            <a:off x="0" y="3143248"/>
            <a:ext cx="8001056" cy="1477328"/>
          </a:xfrm>
          <a:prstGeom prst="rect">
            <a:avLst/>
          </a:prstGeom>
        </p:spPr>
        <p:txBody>
          <a:bodyPr wrap="square">
            <a:spAutoFit/>
          </a:bodyPr>
          <a:lstStyle/>
          <a:p>
            <a:pPr algn="just" rtl="1"/>
            <a:endParaRPr lang="ar-MA" b="1" dirty="0" smtClean="0"/>
          </a:p>
          <a:p>
            <a:pPr algn="just" rtl="1"/>
            <a:endParaRPr lang="ar-MA" b="1" dirty="0" smtClean="0"/>
          </a:p>
          <a:p>
            <a:pPr algn="just" rtl="1">
              <a:buFont typeface="Wingdings" pitchFamily="2" charset="2"/>
              <a:buChar char="q"/>
            </a:pPr>
            <a:endParaRPr lang="ar-MA" b="1" dirty="0" smtClean="0"/>
          </a:p>
          <a:p>
            <a:pPr algn="just" rtl="1"/>
            <a:endParaRPr lang="ar-MA" b="1" dirty="0" smtClean="0"/>
          </a:p>
          <a:p>
            <a:pPr algn="just" rtl="1">
              <a:buFont typeface="Wingdings" pitchFamily="2" charset="2"/>
              <a:buChar char="q"/>
            </a:pPr>
            <a:endParaRPr lang="fr-FR" dirty="0"/>
          </a:p>
        </p:txBody>
      </p:sp>
      <p:sp>
        <p:nvSpPr>
          <p:cNvPr id="26" name="Rectangle à coins arrondis 25">
            <a:hlinkClick r:id="rId2" action="ppaction://hlinkfile"/>
          </p:cNvPr>
          <p:cNvSpPr/>
          <p:nvPr/>
        </p:nvSpPr>
        <p:spPr bwMode="auto">
          <a:xfrm>
            <a:off x="7500958" y="1285860"/>
            <a:ext cx="1500198" cy="4500594"/>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ar-MA" sz="2400" dirty="0" smtClean="0">
                <a:latin typeface="Times New Roman" pitchFamily="18" charset="0"/>
                <a:cs typeface="Times New Roman" pitchFamily="18" charset="0"/>
              </a:rPr>
              <a:t> </a:t>
            </a:r>
          </a:p>
          <a:p>
            <a:pPr algn="r" eaLnBrk="0" fontAlgn="base" hangingPunct="0">
              <a:spcBef>
                <a:spcPct val="0"/>
              </a:spcBef>
              <a:spcAft>
                <a:spcPct val="0"/>
              </a:spcAft>
            </a:pPr>
            <a:r>
              <a:rPr lang="ar-MA" sz="2400" b="1" u="sng" dirty="0" smtClean="0">
                <a:solidFill>
                  <a:srgbClr val="0000FF"/>
                </a:solidFill>
                <a:latin typeface="Times New Roman" pitchFamily="18" charset="0"/>
                <a:cs typeface="Times New Roman" pitchFamily="18" charset="0"/>
              </a:rPr>
              <a:t>ثانيا:</a:t>
            </a:r>
          </a:p>
          <a:p>
            <a:pPr algn="r" eaLnBrk="0" fontAlgn="base" hangingPunct="0">
              <a:spcBef>
                <a:spcPct val="0"/>
              </a:spcBef>
              <a:spcAft>
                <a:spcPct val="0"/>
              </a:spcAft>
            </a:pPr>
            <a:r>
              <a:rPr lang="ar-MA" sz="2400" b="1" dirty="0" smtClean="0">
                <a:solidFill>
                  <a:srgbClr val="FF0000"/>
                </a:solidFill>
                <a:latin typeface="Times New Roman" pitchFamily="18" charset="0"/>
                <a:ea typeface="ＭＳ Ｐゴシック" pitchFamily="1" charset="-128"/>
                <a:cs typeface="Times New Roman" pitchFamily="18" charset="0"/>
              </a:rPr>
              <a:t>دور </a:t>
            </a:r>
            <a:r>
              <a:rPr lang="ar-MA" sz="2400" b="1" dirty="0" err="1" smtClean="0">
                <a:solidFill>
                  <a:srgbClr val="FF0000"/>
                </a:solidFill>
                <a:latin typeface="Times New Roman" pitchFamily="18" charset="0"/>
                <a:ea typeface="ＭＳ Ｐゴシック" pitchFamily="1" charset="-128"/>
                <a:cs typeface="Times New Roman" pitchFamily="18" charset="0"/>
              </a:rPr>
              <a:t>النيابات</a:t>
            </a:r>
            <a:r>
              <a:rPr lang="ar-MA" sz="2400" b="1" dirty="0" smtClean="0">
                <a:solidFill>
                  <a:srgbClr val="FF0000"/>
                </a:solidFill>
                <a:latin typeface="Times New Roman" pitchFamily="18" charset="0"/>
                <a:ea typeface="ＭＳ Ｐゴシック" pitchFamily="1" charset="-128"/>
                <a:cs typeface="Times New Roman" pitchFamily="18" charset="0"/>
              </a:rPr>
              <a:t> الإقليمية لوزارة التربية الوطنية</a:t>
            </a:r>
          </a:p>
          <a:p>
            <a:pPr algn="r" eaLnBrk="0" fontAlgn="base" hangingPunct="0">
              <a:spcBef>
                <a:spcPct val="0"/>
              </a:spcBef>
              <a:spcAft>
                <a:spcPct val="0"/>
              </a:spcAft>
            </a:pPr>
            <a:endParaRPr lang="ar-MA" sz="2400" b="1" dirty="0" smtClean="0">
              <a:solidFill>
                <a:srgbClr val="FF0000"/>
              </a:solidFill>
              <a:latin typeface="Times New Roman" pitchFamily="18" charset="0"/>
              <a:ea typeface="ＭＳ Ｐゴシック" pitchFamily="1" charset="-128"/>
              <a:cs typeface="Times New Roman" pitchFamily="18" charset="0"/>
            </a:endParaRPr>
          </a:p>
          <a:p>
            <a:pPr algn="r" eaLnBrk="0" fontAlgn="base" hangingPunct="0">
              <a:spcBef>
                <a:spcPct val="0"/>
              </a:spcBef>
              <a:spcAft>
                <a:spcPct val="0"/>
              </a:spcAft>
            </a:pPr>
            <a:r>
              <a:rPr lang="ar-MA" sz="2400" b="1" dirty="0" smtClean="0">
                <a:solidFill>
                  <a:srgbClr val="0000FF"/>
                </a:solidFill>
                <a:latin typeface="Times New Roman" pitchFamily="18" charset="0"/>
                <a:ea typeface="ＭＳ Ｐゴシック" pitchFamily="1" charset="-128"/>
                <a:cs typeface="Times New Roman" pitchFamily="18" charset="0"/>
              </a:rPr>
              <a:t>( تابع)</a:t>
            </a:r>
            <a:endParaRPr lang="ar-MA" sz="2800" b="1" dirty="0" smtClean="0">
              <a:solidFill>
                <a:srgbClr val="0000FF"/>
              </a:solidFill>
              <a:latin typeface="Times New Roman" pitchFamily="18" charset="0"/>
              <a:ea typeface="ＭＳ Ｐゴシック" pitchFamily="1" charset="-128"/>
              <a:cs typeface="Times New Roman" pitchFamily="18" charset="0"/>
            </a:endParaRPr>
          </a:p>
          <a:p>
            <a:pPr eaLnBrk="0" fontAlgn="base" hangingPunct="0">
              <a:spcBef>
                <a:spcPct val="0"/>
              </a:spcBef>
              <a:spcAft>
                <a:spcPct val="0"/>
              </a:spcAft>
            </a:pPr>
            <a:endParaRPr kumimoji="0" lang="ar-MA" sz="2400" b="0" i="0" u="none" strike="noStrike" cap="none" normalizeH="0" baseline="0" dirty="0" smtClean="0">
              <a:ln>
                <a:noFill/>
              </a:ln>
              <a:solidFill>
                <a:schemeClr val="tx1"/>
              </a:solidFill>
              <a:effectLst/>
              <a:latin typeface="Times New Roman" pitchFamily="18" charset="0"/>
              <a:ea typeface="ＭＳ Ｐゴシック" pitchFamily="1" charset="-128"/>
              <a:cs typeface="Times New Roman" pitchFamily="18" charset="0"/>
            </a:endParaRPr>
          </a:p>
          <a:p>
            <a:pPr eaLnBrk="0" fontAlgn="base" hangingPunct="0">
              <a:spcBef>
                <a:spcPct val="0"/>
              </a:spcBef>
              <a:spcAft>
                <a:spcPct val="0"/>
              </a:spcAft>
            </a:pPr>
            <a:endParaRPr kumimoji="0" lang="fr-FR"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27" name="Arrondir un rectangle à un seul coin 26">
            <a:hlinkClick r:id="rId3" action="ppaction://hlinkfile"/>
          </p:cNvPr>
          <p:cNvSpPr/>
          <p:nvPr/>
        </p:nvSpPr>
        <p:spPr bwMode="auto">
          <a:xfrm>
            <a:off x="71406" y="1643050"/>
            <a:ext cx="6858048" cy="357190"/>
          </a:xfrm>
          <a:prstGeom prst="round1Rect">
            <a:avLst/>
          </a:prstGeom>
          <a:solidFill>
            <a:srgbClr val="FF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MA" sz="2400" b="1" dirty="0" smtClean="0">
                <a:solidFill>
                  <a:srgbClr val="000000"/>
                </a:solidFill>
                <a:ea typeface="AF_Najed"/>
                <a:cs typeface="AF_Najed"/>
              </a:rPr>
              <a:t>السهر على التنظيم المادي لمراكز الامتحان</a:t>
            </a:r>
            <a:endParaRPr lang="fr-FR" sz="2400" dirty="0" smtClean="0">
              <a:latin typeface="Arial" charset="0"/>
              <a:ea typeface="ＭＳ Ｐゴシック" pitchFamily="1" charset="-128"/>
              <a:cs typeface="Arabic Transparent" pitchFamily="2" charset="-78"/>
            </a:endParaRPr>
          </a:p>
        </p:txBody>
      </p:sp>
      <p:sp>
        <p:nvSpPr>
          <p:cNvPr id="28" name="Arrondir un rectangle à un seul coin 27">
            <a:hlinkClick r:id="rId3" action="ppaction://hlinkfile"/>
          </p:cNvPr>
          <p:cNvSpPr/>
          <p:nvPr/>
        </p:nvSpPr>
        <p:spPr bwMode="auto">
          <a:xfrm>
            <a:off x="71406" y="2214554"/>
            <a:ext cx="6858048" cy="357190"/>
          </a:xfrm>
          <a:prstGeom prst="round1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MA" sz="2400" b="1" dirty="0" smtClean="0">
                <a:solidFill>
                  <a:srgbClr val="000000"/>
                </a:solidFill>
                <a:ea typeface="AF_Najed"/>
                <a:cs typeface="AF_Najed"/>
              </a:rPr>
              <a:t>تفقد مراكز الامتحان وتتبع جميع مراحل الإجراء</a:t>
            </a:r>
            <a:endParaRPr lang="fr-FR" sz="2400" dirty="0" smtClean="0">
              <a:latin typeface="Arial" charset="0"/>
              <a:ea typeface="ＭＳ Ｐゴシック" pitchFamily="1" charset="-128"/>
              <a:cs typeface="Arabic Transparent" pitchFamily="2" charset="-78"/>
            </a:endParaRPr>
          </a:p>
        </p:txBody>
      </p:sp>
      <p:sp>
        <p:nvSpPr>
          <p:cNvPr id="29" name="Arrondir un rectangle à un seul coin 28">
            <a:hlinkClick r:id="rId3" action="ppaction://hlinkfile"/>
          </p:cNvPr>
          <p:cNvSpPr/>
          <p:nvPr/>
        </p:nvSpPr>
        <p:spPr bwMode="auto">
          <a:xfrm>
            <a:off x="71406" y="2786058"/>
            <a:ext cx="6858048" cy="714380"/>
          </a:xfrm>
          <a:prstGeom prst="round1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MA" sz="2400" b="1" dirty="0" smtClean="0">
                <a:solidFill>
                  <a:srgbClr val="000000"/>
                </a:solidFill>
                <a:ea typeface="AF_Najed"/>
                <a:cs typeface="AF_Najed"/>
              </a:rPr>
              <a:t>تسلم أوراق التحرير من المؤسسات في </a:t>
            </a:r>
            <a:r>
              <a:rPr lang="ar-MA" sz="2400" b="1" dirty="0" err="1" smtClean="0">
                <a:solidFill>
                  <a:srgbClr val="000000"/>
                </a:solidFill>
                <a:ea typeface="AF_Najed"/>
                <a:cs typeface="AF_Najed"/>
              </a:rPr>
              <a:t>أظرفة</a:t>
            </a:r>
            <a:r>
              <a:rPr lang="ar-MA" sz="2400" b="1" dirty="0" smtClean="0">
                <a:solidFill>
                  <a:srgbClr val="000000"/>
                </a:solidFill>
                <a:ea typeface="AF_Najed"/>
                <a:cs typeface="AF_Najed"/>
              </a:rPr>
              <a:t> مختومة وموقعة من طرف كتابة الامتحان وتسليمها إلى الأكاديمية</a:t>
            </a:r>
          </a:p>
        </p:txBody>
      </p:sp>
      <p:sp>
        <p:nvSpPr>
          <p:cNvPr id="30" name="Arrondir un rectangle à un seul coin 29">
            <a:hlinkClick r:id="rId3" action="ppaction://hlinkfile"/>
          </p:cNvPr>
          <p:cNvSpPr/>
          <p:nvPr/>
        </p:nvSpPr>
        <p:spPr bwMode="auto">
          <a:xfrm>
            <a:off x="71406" y="3643314"/>
            <a:ext cx="6858048" cy="357190"/>
          </a:xfrm>
          <a:prstGeom prst="round1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MA" sz="2000" b="1" dirty="0" smtClean="0">
                <a:solidFill>
                  <a:srgbClr val="000000"/>
                </a:solidFill>
                <a:ea typeface="AF_Najed"/>
                <a:cs typeface="AF_Najed"/>
              </a:rPr>
              <a:t>سحب </a:t>
            </a:r>
            <a:r>
              <a:rPr lang="ar-MA" sz="2000" b="1" dirty="0" err="1" smtClean="0">
                <a:solidFill>
                  <a:srgbClr val="000000"/>
                </a:solidFill>
                <a:ea typeface="AF_Najed"/>
                <a:cs typeface="AF_Najed"/>
              </a:rPr>
              <a:t>أظرفة</a:t>
            </a:r>
            <a:r>
              <a:rPr lang="ar-MA" sz="2000" b="1" dirty="0" smtClean="0">
                <a:solidFill>
                  <a:srgbClr val="000000"/>
                </a:solidFill>
                <a:ea typeface="AF_Najed"/>
                <a:cs typeface="AF_Najed"/>
              </a:rPr>
              <a:t> التصحيح من الأكاديمية </a:t>
            </a:r>
            <a:r>
              <a:rPr lang="ar-MA" sz="2000" b="1" dirty="0" err="1" smtClean="0">
                <a:solidFill>
                  <a:srgbClr val="000000"/>
                </a:solidFill>
                <a:ea typeface="AF_Najed"/>
                <a:cs typeface="AF_Najed"/>
              </a:rPr>
              <a:t>و</a:t>
            </a:r>
            <a:r>
              <a:rPr lang="ar-MA" sz="2000" b="1" dirty="0" smtClean="0">
                <a:solidFill>
                  <a:srgbClr val="000000"/>
                </a:solidFill>
                <a:ea typeface="AF_Najed"/>
                <a:cs typeface="AF_Najed"/>
              </a:rPr>
              <a:t> تسليمها إلى رؤساء المراكز المعنيين</a:t>
            </a:r>
            <a:endParaRPr lang="fr-FR" sz="2000" dirty="0" smtClean="0">
              <a:latin typeface="Arial" charset="0"/>
              <a:ea typeface="ＭＳ Ｐゴシック" pitchFamily="1" charset="-128"/>
              <a:cs typeface="Arabic Transparent" pitchFamily="2" charset="-78"/>
            </a:endParaRPr>
          </a:p>
        </p:txBody>
      </p:sp>
      <p:sp>
        <p:nvSpPr>
          <p:cNvPr id="31" name="Arrondir un rectangle à un seul coin 30">
            <a:hlinkClick r:id="rId3" action="ppaction://hlinkfile"/>
          </p:cNvPr>
          <p:cNvSpPr/>
          <p:nvPr/>
        </p:nvSpPr>
        <p:spPr bwMode="auto">
          <a:xfrm>
            <a:off x="71406" y="4214818"/>
            <a:ext cx="6858048" cy="357190"/>
          </a:xfrm>
          <a:prstGeom prst="round1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MA" sz="2400" b="1" dirty="0" smtClean="0">
                <a:solidFill>
                  <a:srgbClr val="000000"/>
                </a:solidFill>
                <a:ea typeface="AF_Najed"/>
                <a:cs typeface="AF_Najed"/>
              </a:rPr>
              <a:t>تتبع عملية التصحيح  قصد الإطلاع على سير</a:t>
            </a:r>
            <a:r>
              <a:rPr lang="ar-SA" sz="2400" b="1" dirty="0" smtClean="0">
                <a:solidFill>
                  <a:srgbClr val="000000"/>
                </a:solidFill>
                <a:ea typeface="AF_Najed"/>
                <a:cs typeface="AF_Najed"/>
              </a:rPr>
              <a:t>ها</a:t>
            </a:r>
            <a:r>
              <a:rPr lang="ar-MA" sz="2400" b="1" dirty="0" smtClean="0">
                <a:solidFill>
                  <a:srgbClr val="000000"/>
                </a:solidFill>
                <a:ea typeface="AF_Najed"/>
                <a:cs typeface="AF_Najed"/>
              </a:rPr>
              <a:t> و احترام مواعيده</a:t>
            </a:r>
            <a:r>
              <a:rPr lang="ar-SA" sz="2400" b="1" dirty="0" smtClean="0">
                <a:solidFill>
                  <a:srgbClr val="000000"/>
                </a:solidFill>
                <a:ea typeface="AF_Najed"/>
                <a:cs typeface="AF_Najed"/>
              </a:rPr>
              <a:t>ا</a:t>
            </a:r>
            <a:endParaRPr lang="fr-FR" sz="2400" dirty="0" smtClean="0">
              <a:latin typeface="Arial" charset="0"/>
              <a:ea typeface="ＭＳ Ｐゴシック" pitchFamily="1" charset="-128"/>
              <a:cs typeface="Arabic Transparent" pitchFamily="2" charset="-78"/>
            </a:endParaRPr>
          </a:p>
        </p:txBody>
      </p:sp>
      <p:sp>
        <p:nvSpPr>
          <p:cNvPr id="32" name="Arrondir un rectangle à un seul coin 31">
            <a:hlinkClick r:id="rId3" action="ppaction://hlinkfile"/>
          </p:cNvPr>
          <p:cNvSpPr/>
          <p:nvPr/>
        </p:nvSpPr>
        <p:spPr bwMode="auto">
          <a:xfrm>
            <a:off x="71406" y="4786322"/>
            <a:ext cx="6858048" cy="357190"/>
          </a:xfrm>
          <a:prstGeom prst="round1Rect">
            <a:avLst/>
          </a:prstGeom>
          <a:solidFill>
            <a:schemeClr val="accent3">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SA" sz="2000" b="1" dirty="0" smtClean="0">
                <a:solidFill>
                  <a:srgbClr val="000000"/>
                </a:solidFill>
                <a:ea typeface="AF_Najed"/>
                <a:cs typeface="AF_Najed"/>
              </a:rPr>
              <a:t>سحب النتائج  والاعترافات بالنجاح من الأكاديمية </a:t>
            </a:r>
            <a:r>
              <a:rPr lang="ar-SA" sz="2000" b="1" dirty="0" err="1" smtClean="0">
                <a:solidFill>
                  <a:srgbClr val="000000"/>
                </a:solidFill>
                <a:ea typeface="AF_Najed"/>
                <a:cs typeface="AF_Najed"/>
              </a:rPr>
              <a:t>و</a:t>
            </a:r>
            <a:r>
              <a:rPr lang="ar-SA" sz="2000" b="1" dirty="0" smtClean="0">
                <a:solidFill>
                  <a:srgbClr val="000000"/>
                </a:solidFill>
                <a:ea typeface="AF_Najed"/>
                <a:cs typeface="AF_Najed"/>
              </a:rPr>
              <a:t> توزيعها على المؤسسات</a:t>
            </a:r>
            <a:endParaRPr lang="fr-FR" sz="2000" dirty="0" smtClean="0">
              <a:latin typeface="Arial" charset="0"/>
              <a:ea typeface="ＭＳ Ｐゴシック" pitchFamily="1" charset="-128"/>
              <a:cs typeface="Arabic Transparent" pitchFamily="2" charset="-78"/>
            </a:endParaRPr>
          </a:p>
        </p:txBody>
      </p:sp>
      <p:sp>
        <p:nvSpPr>
          <p:cNvPr id="33" name="Arrondir un rectangle à un seul coin 32">
            <a:hlinkClick r:id="rId3" action="ppaction://hlinkfile"/>
          </p:cNvPr>
          <p:cNvSpPr/>
          <p:nvPr/>
        </p:nvSpPr>
        <p:spPr bwMode="auto">
          <a:xfrm>
            <a:off x="71406" y="5286388"/>
            <a:ext cx="6858048" cy="357190"/>
          </a:xfrm>
          <a:prstGeom prst="round1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rtl="1">
              <a:lnSpc>
                <a:spcPct val="80000"/>
              </a:lnSpc>
              <a:spcBef>
                <a:spcPct val="50000"/>
              </a:spcBef>
              <a:buClr>
                <a:srgbClr val="FF0000"/>
              </a:buClr>
            </a:pPr>
            <a:r>
              <a:rPr lang="ar-MA" sz="2000" b="1" dirty="0" smtClean="0">
                <a:solidFill>
                  <a:srgbClr val="000000"/>
                </a:solidFill>
                <a:ea typeface="AF_Najed"/>
                <a:cs typeface="AF_Najed"/>
              </a:rPr>
              <a:t>تقويم النتائج </a:t>
            </a:r>
            <a:endParaRPr lang="fr-FR" sz="2000" b="1" dirty="0" smtClean="0">
              <a:latin typeface="Arial" charset="0"/>
              <a:ea typeface="ＭＳ Ｐゴシック" pitchFamily="1" charset="-128"/>
              <a:cs typeface="Arabic Transparent" pitchFamily="2" charset="-78"/>
            </a:endParaRPr>
          </a:p>
        </p:txBody>
      </p:sp>
      <p:sp>
        <p:nvSpPr>
          <p:cNvPr id="34" name="Rectangle horizontal à deux flèches 33"/>
          <p:cNvSpPr/>
          <p:nvPr/>
        </p:nvSpPr>
        <p:spPr bwMode="auto">
          <a:xfrm>
            <a:off x="7000892" y="1428736"/>
            <a:ext cx="571504" cy="4357718"/>
          </a:xfrm>
          <a:prstGeom prst="leftRightArrow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Arial" charset="0"/>
              <a:ea typeface="ＭＳ Ｐゴシック" pitchFamily="1"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6">
                                            <p:txEl>
                                              <p:pRg st="1" end="1"/>
                                            </p:txEl>
                                          </p:spTgt>
                                        </p:tgtEl>
                                        <p:attrNameLst>
                                          <p:attrName>style.visibility</p:attrName>
                                        </p:attrNameLst>
                                      </p:cBhvr>
                                      <p:to>
                                        <p:strVal val="visible"/>
                                      </p:to>
                                    </p:set>
                                    <p:anim calcmode="lin" valueType="num">
                                      <p:cBhvr>
                                        <p:cTn id="7" dur="500" decel="50000" fill="hold">
                                          <p:stCondLst>
                                            <p:cond delay="0"/>
                                          </p:stCondLst>
                                        </p:cTn>
                                        <p:tgtEl>
                                          <p:spTgt spid="26">
                                            <p:txEl>
                                              <p:pRg st="1" end="1"/>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6">
                                            <p:txEl>
                                              <p:pRg st="1" end="1"/>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6">
                                            <p:txEl>
                                              <p:pRg st="1" end="1"/>
                                            </p:txEl>
                                          </p:spTgt>
                                        </p:tgtEl>
                                        <p:attrNameLst>
                                          <p:attrName>ppt_w</p:attrName>
                                        </p:attrNameLst>
                                      </p:cBhvr>
                                      <p:tavLst>
                                        <p:tav tm="0">
                                          <p:val>
                                            <p:strVal val="#ppt_w*.05"/>
                                          </p:val>
                                        </p:tav>
                                        <p:tav tm="100000">
                                          <p:val>
                                            <p:strVal val="#ppt_w"/>
                                          </p:val>
                                        </p:tav>
                                      </p:tavLst>
                                    </p:anim>
                                    <p:anim calcmode="lin" valueType="num">
                                      <p:cBhvr>
                                        <p:cTn id="10" dur="1000" fill="hold"/>
                                        <p:tgtEl>
                                          <p:spTgt spid="26">
                                            <p:txEl>
                                              <p:pRg st="1" end="1"/>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6">
                                            <p:txEl>
                                              <p:pRg st="1" end="1"/>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6">
                                            <p:txEl>
                                              <p:pRg st="1" end="1"/>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6">
                                            <p:txEl>
                                              <p:pRg st="1" end="1"/>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6">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26">
                                            <p:txEl>
                                              <p:pRg st="2" end="2"/>
                                            </p:txEl>
                                          </p:spTgt>
                                        </p:tgtEl>
                                        <p:attrNameLst>
                                          <p:attrName>style.visibility</p:attrName>
                                        </p:attrNameLst>
                                      </p:cBhvr>
                                      <p:to>
                                        <p:strVal val="visible"/>
                                      </p:to>
                                    </p:set>
                                    <p:anim calcmode="lin" valueType="num">
                                      <p:cBhvr>
                                        <p:cTn id="19" dur="500" decel="50000" fill="hold">
                                          <p:stCondLst>
                                            <p:cond delay="0"/>
                                          </p:stCondLst>
                                        </p:cTn>
                                        <p:tgtEl>
                                          <p:spTgt spid="26">
                                            <p:txEl>
                                              <p:pRg st="2" end="2"/>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6">
                                            <p:txEl>
                                              <p:pRg st="2" end="2"/>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6">
                                            <p:txEl>
                                              <p:pRg st="2" end="2"/>
                                            </p:txEl>
                                          </p:spTgt>
                                        </p:tgtEl>
                                        <p:attrNameLst>
                                          <p:attrName>ppt_w</p:attrName>
                                        </p:attrNameLst>
                                      </p:cBhvr>
                                      <p:tavLst>
                                        <p:tav tm="0">
                                          <p:val>
                                            <p:strVal val="#ppt_w*.05"/>
                                          </p:val>
                                        </p:tav>
                                        <p:tav tm="100000">
                                          <p:val>
                                            <p:strVal val="#ppt_w"/>
                                          </p:val>
                                        </p:tav>
                                      </p:tavLst>
                                    </p:anim>
                                    <p:anim calcmode="lin" valueType="num">
                                      <p:cBhvr>
                                        <p:cTn id="22" dur="1000" fill="hold"/>
                                        <p:tgtEl>
                                          <p:spTgt spid="26">
                                            <p:txEl>
                                              <p:pRg st="2" end="2"/>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6">
                                            <p:txEl>
                                              <p:pRg st="2" end="2"/>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6">
                                            <p:txEl>
                                              <p:pRg st="2" end="2"/>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6">
                                            <p:txEl>
                                              <p:pRg st="2" end="2"/>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26">
                                            <p:txEl>
                                              <p:pRg st="4" end="4"/>
                                            </p:txEl>
                                          </p:spTgt>
                                        </p:tgtEl>
                                        <p:attrNameLst>
                                          <p:attrName>style.visibility</p:attrName>
                                        </p:attrNameLst>
                                      </p:cBhvr>
                                      <p:to>
                                        <p:strVal val="visible"/>
                                      </p:to>
                                    </p:set>
                                    <p:anim calcmode="lin" valueType="num">
                                      <p:cBhvr>
                                        <p:cTn id="31" dur="500" decel="50000" fill="hold">
                                          <p:stCondLst>
                                            <p:cond delay="0"/>
                                          </p:stCondLst>
                                        </p:cTn>
                                        <p:tgtEl>
                                          <p:spTgt spid="26">
                                            <p:txEl>
                                              <p:pRg st="4" end="4"/>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6">
                                            <p:txEl>
                                              <p:pRg st="4" end="4"/>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6">
                                            <p:txEl>
                                              <p:pRg st="4" end="4"/>
                                            </p:txEl>
                                          </p:spTgt>
                                        </p:tgtEl>
                                        <p:attrNameLst>
                                          <p:attrName>ppt_w</p:attrName>
                                        </p:attrNameLst>
                                      </p:cBhvr>
                                      <p:tavLst>
                                        <p:tav tm="0">
                                          <p:val>
                                            <p:strVal val="#ppt_w*.05"/>
                                          </p:val>
                                        </p:tav>
                                        <p:tav tm="100000">
                                          <p:val>
                                            <p:strVal val="#ppt_w"/>
                                          </p:val>
                                        </p:tav>
                                      </p:tavLst>
                                    </p:anim>
                                    <p:anim calcmode="lin" valueType="num">
                                      <p:cBhvr>
                                        <p:cTn id="34" dur="1000" fill="hold"/>
                                        <p:tgtEl>
                                          <p:spTgt spid="26">
                                            <p:txEl>
                                              <p:pRg st="4" end="4"/>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6">
                                            <p:txEl>
                                              <p:pRg st="4" end="4"/>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6">
                                            <p:txEl>
                                              <p:pRg st="4" end="4"/>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6">
                                            <p:txEl>
                                              <p:pRg st="4" end="4"/>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6">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checkerboard(across)">
                                      <p:cBhvr>
                                        <p:cTn id="43" dur="500"/>
                                        <p:tgtEl>
                                          <p:spTgt spid="27"/>
                                        </p:tgtEl>
                                      </p:cBhvr>
                                    </p:animEffect>
                                  </p:childTnLst>
                                </p:cTn>
                              </p:par>
                            </p:childTnLst>
                          </p:cTn>
                        </p:par>
                      </p:childTnLst>
                    </p:cTn>
                  </p:par>
                  <p:par>
                    <p:cTn id="44" fill="hold">
                      <p:stCondLst>
                        <p:cond delay="indefinite"/>
                      </p:stCondLst>
                      <p:childTnLst>
                        <p:par>
                          <p:cTn id="45" fill="hold">
                            <p:stCondLst>
                              <p:cond delay="0"/>
                            </p:stCondLst>
                            <p:childTnLst>
                              <p:par>
                                <p:cTn id="46" presetID="5" presetClass="entr" presetSubtype="10" fill="hold" grpId="0" nodeType="clickEffect">
                                  <p:stCondLst>
                                    <p:cond delay="0"/>
                                  </p:stCondLst>
                                  <p:childTnLst>
                                    <p:set>
                                      <p:cBhvr>
                                        <p:cTn id="47" dur="1" fill="hold">
                                          <p:stCondLst>
                                            <p:cond delay="0"/>
                                          </p:stCondLst>
                                        </p:cTn>
                                        <p:tgtEl>
                                          <p:spTgt spid="28"/>
                                        </p:tgtEl>
                                        <p:attrNameLst>
                                          <p:attrName>style.visibility</p:attrName>
                                        </p:attrNameLst>
                                      </p:cBhvr>
                                      <p:to>
                                        <p:strVal val="visible"/>
                                      </p:to>
                                    </p:set>
                                    <p:animEffect transition="in" filter="checkerboard(across)">
                                      <p:cBhvr>
                                        <p:cTn id="48" dur="500"/>
                                        <p:tgtEl>
                                          <p:spTgt spid="28"/>
                                        </p:tgtEl>
                                      </p:cBhvr>
                                    </p:animEffect>
                                  </p:childTnLst>
                                </p:cTn>
                              </p:par>
                            </p:childTnLst>
                          </p:cTn>
                        </p:par>
                      </p:childTnLst>
                    </p:cTn>
                  </p:par>
                  <p:par>
                    <p:cTn id="49" fill="hold">
                      <p:stCondLst>
                        <p:cond delay="indefinite"/>
                      </p:stCondLst>
                      <p:childTnLst>
                        <p:par>
                          <p:cTn id="50" fill="hold">
                            <p:stCondLst>
                              <p:cond delay="0"/>
                            </p:stCondLst>
                            <p:childTnLst>
                              <p:par>
                                <p:cTn id="51" presetID="5" presetClass="entr" presetSubtype="10" fill="hold" grpId="0" nodeType="click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checkerboard(across)">
                                      <p:cBhvr>
                                        <p:cTn id="53" dur="500"/>
                                        <p:tgtEl>
                                          <p:spTgt spid="29"/>
                                        </p:tgtEl>
                                      </p:cBhvr>
                                    </p:animEffect>
                                  </p:childTnLst>
                                </p:cTn>
                              </p:par>
                            </p:childTnLst>
                          </p:cTn>
                        </p:par>
                      </p:childTnLst>
                    </p:cTn>
                  </p:par>
                  <p:par>
                    <p:cTn id="54" fill="hold">
                      <p:stCondLst>
                        <p:cond delay="indefinite"/>
                      </p:stCondLst>
                      <p:childTnLst>
                        <p:par>
                          <p:cTn id="55" fill="hold">
                            <p:stCondLst>
                              <p:cond delay="0"/>
                            </p:stCondLst>
                            <p:childTnLst>
                              <p:par>
                                <p:cTn id="56" presetID="5" presetClass="entr" presetSubtype="10" fill="hold" grpId="0" nodeType="clickEffect">
                                  <p:stCondLst>
                                    <p:cond delay="0"/>
                                  </p:stCondLst>
                                  <p:childTnLst>
                                    <p:set>
                                      <p:cBhvr>
                                        <p:cTn id="57" dur="1" fill="hold">
                                          <p:stCondLst>
                                            <p:cond delay="0"/>
                                          </p:stCondLst>
                                        </p:cTn>
                                        <p:tgtEl>
                                          <p:spTgt spid="30"/>
                                        </p:tgtEl>
                                        <p:attrNameLst>
                                          <p:attrName>style.visibility</p:attrName>
                                        </p:attrNameLst>
                                      </p:cBhvr>
                                      <p:to>
                                        <p:strVal val="visible"/>
                                      </p:to>
                                    </p:set>
                                    <p:animEffect transition="in" filter="checkerboard(across)">
                                      <p:cBhvr>
                                        <p:cTn id="58" dur="500"/>
                                        <p:tgtEl>
                                          <p:spTgt spid="30"/>
                                        </p:tgtEl>
                                      </p:cBhvr>
                                    </p:animEffect>
                                  </p:childTnLst>
                                </p:cTn>
                              </p:par>
                            </p:childTnLst>
                          </p:cTn>
                        </p:par>
                      </p:childTnLst>
                    </p:cTn>
                  </p:par>
                  <p:par>
                    <p:cTn id="59" fill="hold">
                      <p:stCondLst>
                        <p:cond delay="indefinite"/>
                      </p:stCondLst>
                      <p:childTnLst>
                        <p:par>
                          <p:cTn id="60" fill="hold">
                            <p:stCondLst>
                              <p:cond delay="0"/>
                            </p:stCondLst>
                            <p:childTnLst>
                              <p:par>
                                <p:cTn id="61" presetID="5" presetClass="entr" presetSubtype="10" fill="hold" grpId="0" nodeType="click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checkerboard(across)">
                                      <p:cBhvr>
                                        <p:cTn id="63" dur="500"/>
                                        <p:tgtEl>
                                          <p:spTgt spid="31"/>
                                        </p:tgtEl>
                                      </p:cBhvr>
                                    </p:animEffect>
                                  </p:childTnLst>
                                </p:cTn>
                              </p:par>
                            </p:childTnLst>
                          </p:cTn>
                        </p:par>
                      </p:childTnLst>
                    </p:cTn>
                  </p:par>
                  <p:par>
                    <p:cTn id="64" fill="hold">
                      <p:stCondLst>
                        <p:cond delay="indefinite"/>
                      </p:stCondLst>
                      <p:childTnLst>
                        <p:par>
                          <p:cTn id="65" fill="hold">
                            <p:stCondLst>
                              <p:cond delay="0"/>
                            </p:stCondLst>
                            <p:childTnLst>
                              <p:par>
                                <p:cTn id="66" presetID="5" presetClass="entr" presetSubtype="10" fill="hold" grpId="0" nodeType="clickEffect">
                                  <p:stCondLst>
                                    <p:cond delay="0"/>
                                  </p:stCondLst>
                                  <p:childTnLst>
                                    <p:set>
                                      <p:cBhvr>
                                        <p:cTn id="67" dur="1" fill="hold">
                                          <p:stCondLst>
                                            <p:cond delay="0"/>
                                          </p:stCondLst>
                                        </p:cTn>
                                        <p:tgtEl>
                                          <p:spTgt spid="32"/>
                                        </p:tgtEl>
                                        <p:attrNameLst>
                                          <p:attrName>style.visibility</p:attrName>
                                        </p:attrNameLst>
                                      </p:cBhvr>
                                      <p:to>
                                        <p:strVal val="visible"/>
                                      </p:to>
                                    </p:set>
                                    <p:animEffect transition="in" filter="checkerboard(across)">
                                      <p:cBhvr>
                                        <p:cTn id="68" dur="500"/>
                                        <p:tgtEl>
                                          <p:spTgt spid="32"/>
                                        </p:tgtEl>
                                      </p:cBhvr>
                                    </p:animEffect>
                                  </p:childTnLst>
                                </p:cTn>
                              </p:par>
                            </p:childTnLst>
                          </p:cTn>
                        </p:par>
                      </p:childTnLst>
                    </p:cTn>
                  </p:par>
                  <p:par>
                    <p:cTn id="69" fill="hold">
                      <p:stCondLst>
                        <p:cond delay="indefinite"/>
                      </p:stCondLst>
                      <p:childTnLst>
                        <p:par>
                          <p:cTn id="70" fill="hold">
                            <p:stCondLst>
                              <p:cond delay="0"/>
                            </p:stCondLst>
                            <p:childTnLst>
                              <p:par>
                                <p:cTn id="71" presetID="5" presetClass="entr" presetSubtype="10" fill="hold" grpId="0" nodeType="click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checkerboard(across)">
                                      <p:cBhvr>
                                        <p:cTn id="73"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animBg="1"/>
      <p:bldP spid="31" grpId="0" animBg="1"/>
      <p:bldP spid="32" grpId="0" animBg="1"/>
      <p:bldP spid="3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0" y="0"/>
            <a:ext cx="9144000" cy="1071546"/>
          </a:xfrm>
          <a:noFill/>
          <a:ln w="9525">
            <a:noFill/>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defRPr/>
            </a:pPr>
            <a:r>
              <a:rPr lang="ar-MA" sz="4800" dirty="0" err="1" smtClean="0">
                <a:solidFill>
                  <a:srgbClr val="FFFF00"/>
                </a:solidFill>
                <a:cs typeface="Andalus" pitchFamily="2" charset="-78"/>
              </a:rPr>
              <a:t>ال</a:t>
            </a:r>
            <a:r>
              <a:rPr lang="ar-SA" sz="4800" dirty="0" smtClean="0">
                <a:solidFill>
                  <a:srgbClr val="FFFF00"/>
                </a:solidFill>
                <a:cs typeface="Andalus" pitchFamily="2" charset="-78"/>
              </a:rPr>
              <a:t>إجراءات </a:t>
            </a:r>
            <a:r>
              <a:rPr lang="ar-MA" sz="4800" dirty="0" err="1" smtClean="0">
                <a:solidFill>
                  <a:srgbClr val="FFFF00"/>
                </a:solidFill>
                <a:cs typeface="Andalus" pitchFamily="2" charset="-78"/>
              </a:rPr>
              <a:t>التدبيرية</a:t>
            </a:r>
            <a:r>
              <a:rPr lang="ar-MA" sz="4800" dirty="0" smtClean="0">
                <a:solidFill>
                  <a:srgbClr val="FFFF00"/>
                </a:solidFill>
                <a:cs typeface="Andalus" pitchFamily="2" charset="-78"/>
              </a:rPr>
              <a:t>  لامتحانات البك</a:t>
            </a:r>
            <a:r>
              <a:rPr lang="ar-SA" sz="4800" dirty="0" smtClean="0">
                <a:solidFill>
                  <a:srgbClr val="FFFF00"/>
                </a:solidFill>
                <a:cs typeface="Andalus" pitchFamily="2" charset="-78"/>
              </a:rPr>
              <a:t>ا</a:t>
            </a:r>
            <a:r>
              <a:rPr lang="ar-MA" sz="4800" dirty="0" err="1" smtClean="0">
                <a:solidFill>
                  <a:srgbClr val="FFFF00"/>
                </a:solidFill>
                <a:cs typeface="Andalus" pitchFamily="2" charset="-78"/>
              </a:rPr>
              <a:t>لوريا</a:t>
            </a:r>
            <a:endParaRPr lang="fr-FR" sz="4800" dirty="0" smtClean="0">
              <a:solidFill>
                <a:srgbClr val="FFFF00"/>
              </a:solidFill>
              <a:latin typeface="Times New Roman" pitchFamily="18" charset="0"/>
              <a:cs typeface="Andalus" pitchFamily="2" charset="-78"/>
            </a:endParaRPr>
          </a:p>
        </p:txBody>
      </p:sp>
      <p:sp>
        <p:nvSpPr>
          <p:cNvPr id="4" name="Rectangle 3"/>
          <p:cNvSpPr/>
          <p:nvPr/>
        </p:nvSpPr>
        <p:spPr>
          <a:xfrm>
            <a:off x="928662" y="1142984"/>
            <a:ext cx="8001056" cy="1631216"/>
          </a:xfrm>
          <a:prstGeom prst="rect">
            <a:avLst/>
          </a:prstGeom>
        </p:spPr>
        <p:txBody>
          <a:bodyPr wrap="square">
            <a:spAutoFit/>
          </a:bodyPr>
          <a:lstStyle/>
          <a:p>
            <a:pPr algn="just" rtl="1"/>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fr-FR" sz="2000" b="1" dirty="0">
              <a:latin typeface="Sakkal Majalla" pitchFamily="2" charset="-78"/>
              <a:cs typeface="Sakkal Majalla" pitchFamily="2" charset="-78"/>
            </a:endParaRPr>
          </a:p>
        </p:txBody>
      </p:sp>
      <p:sp>
        <p:nvSpPr>
          <p:cNvPr id="9" name="Espace réservé du numéro de diapositive 22"/>
          <p:cNvSpPr txBox="1">
            <a:spLocks/>
          </p:cNvSpPr>
          <p:nvPr/>
        </p:nvSpPr>
        <p:spPr>
          <a:xfrm>
            <a:off x="3714744" y="6072206"/>
            <a:ext cx="714380" cy="428604"/>
          </a:xfrm>
          <a:prstGeom prst="rect">
            <a:avLst/>
          </a:prstGeom>
          <a:noFill/>
        </p:spPr>
        <p:txBody>
          <a:bodyPr/>
          <a:lstStyle>
            <a:lvl1pPr>
              <a:defRPr b="1">
                <a:solidFill>
                  <a:schemeClr val="tx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A5AB2C6E-67A8-49C2-ABC0-4A8B27FD5DFE}" type="slidenum">
              <a:rPr kumimoji="0" lang="fr-FR" sz="2000" i="0" u="none" strike="noStrike" kern="1200" cap="none" spc="0" normalizeH="0" baseline="0" noProof="0" smtClean="0">
                <a:ln>
                  <a:noFill/>
                </a:ln>
                <a:solidFill>
                  <a:schemeClr val="tx1"/>
                </a:solidFill>
                <a:effectLst/>
                <a:uLnTx/>
                <a:uFillTx/>
                <a:latin typeface="Sakkal Majalla" pitchFamily="2" charset="-78"/>
                <a:cs typeface="Sakkal Majalla" pitchFamily="2" charset="-78"/>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fr-FR" sz="2000" i="0" u="none" strike="noStrike" kern="1200" cap="none" spc="0" normalizeH="0" baseline="0" noProof="0" dirty="0">
              <a:ln>
                <a:noFill/>
              </a:ln>
              <a:solidFill>
                <a:schemeClr val="tx1"/>
              </a:solidFill>
              <a:effectLst/>
              <a:uLnTx/>
              <a:uFillTx/>
              <a:latin typeface="Sakkal Majalla" pitchFamily="2" charset="-78"/>
              <a:cs typeface="Sakkal Majalla" pitchFamily="2" charset="-78"/>
            </a:endParaRPr>
          </a:p>
        </p:txBody>
      </p:sp>
      <p:sp>
        <p:nvSpPr>
          <p:cNvPr id="25" name="Rectangle 24"/>
          <p:cNvSpPr/>
          <p:nvPr/>
        </p:nvSpPr>
        <p:spPr>
          <a:xfrm>
            <a:off x="0" y="3143248"/>
            <a:ext cx="8001056" cy="1631216"/>
          </a:xfrm>
          <a:prstGeom prst="rect">
            <a:avLst/>
          </a:prstGeom>
        </p:spPr>
        <p:txBody>
          <a:bodyPr wrap="square">
            <a:spAutoFit/>
          </a:bodyPr>
          <a:lstStyle/>
          <a:p>
            <a:pPr algn="just" rtl="1"/>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fr-FR" sz="2000" b="1" dirty="0">
              <a:latin typeface="Sakkal Majalla" pitchFamily="2" charset="-78"/>
              <a:cs typeface="Sakkal Majalla" pitchFamily="2" charset="-78"/>
            </a:endParaRPr>
          </a:p>
        </p:txBody>
      </p:sp>
      <p:sp>
        <p:nvSpPr>
          <p:cNvPr id="17" name="Rectangle avec flèche vers la gauche 16"/>
          <p:cNvSpPr/>
          <p:nvPr/>
        </p:nvSpPr>
        <p:spPr bwMode="auto">
          <a:xfrm>
            <a:off x="6840190" y="1844824"/>
            <a:ext cx="2196306" cy="3456384"/>
          </a:xfrm>
          <a:prstGeom prst="leftArrow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eaLnBrk="0" fontAlgn="base" hangingPunct="0">
              <a:spcBef>
                <a:spcPct val="0"/>
              </a:spcBef>
              <a:spcAft>
                <a:spcPct val="0"/>
              </a:spcAft>
            </a:pPr>
            <a:r>
              <a:rPr lang="ar-MA" sz="2400" b="1" u="sng" dirty="0" err="1" smtClean="0">
                <a:solidFill>
                  <a:srgbClr val="FF0000"/>
                </a:solidFill>
                <a:latin typeface="Sakkal Majalla" pitchFamily="2" charset="-78"/>
                <a:cs typeface="Sakkal Majalla" pitchFamily="2" charset="-78"/>
              </a:rPr>
              <a:t>ثالثا</a:t>
            </a:r>
            <a:r>
              <a:rPr lang="ar-MA" sz="2400" b="1" u="sng" dirty="0" err="1" smtClean="0">
                <a:solidFill>
                  <a:schemeClr val="bg1"/>
                </a:solidFill>
                <a:latin typeface="Sakkal Majalla" pitchFamily="2" charset="-78"/>
                <a:cs typeface="Sakkal Majalla" pitchFamily="2" charset="-78"/>
              </a:rPr>
              <a:t>:</a:t>
            </a:r>
            <a:endParaRPr lang="ar-MA" sz="2400" b="1" u="sng" dirty="0" smtClean="0">
              <a:solidFill>
                <a:schemeClr val="bg1"/>
              </a:solidFill>
              <a:latin typeface="Sakkal Majalla" pitchFamily="2" charset="-78"/>
              <a:cs typeface="Sakkal Majalla" pitchFamily="2" charset="-78"/>
            </a:endParaRPr>
          </a:p>
          <a:p>
            <a:pPr algn="r" eaLnBrk="0" fontAlgn="base" hangingPunct="0">
              <a:spcBef>
                <a:spcPct val="0"/>
              </a:spcBef>
              <a:spcAft>
                <a:spcPct val="0"/>
              </a:spcAft>
            </a:pPr>
            <a:endParaRPr lang="ar-MA" sz="2400" b="1" u="sng" dirty="0" smtClean="0">
              <a:solidFill>
                <a:schemeClr val="bg1"/>
              </a:solidFill>
              <a:latin typeface="Sakkal Majalla" pitchFamily="2" charset="-78"/>
              <a:cs typeface="Sakkal Majalla" pitchFamily="2" charset="-78"/>
            </a:endParaRPr>
          </a:p>
          <a:p>
            <a:pPr algn="r" eaLnBrk="0" fontAlgn="base" hangingPunct="0">
              <a:spcBef>
                <a:spcPct val="0"/>
              </a:spcBef>
              <a:spcAft>
                <a:spcPct val="0"/>
              </a:spcAft>
            </a:pPr>
            <a:r>
              <a:rPr lang="ar-MA" sz="2400" b="1" dirty="0" smtClean="0">
                <a:solidFill>
                  <a:schemeClr val="bg1"/>
                </a:solidFill>
                <a:latin typeface="Sakkal Majalla" pitchFamily="2" charset="-78"/>
                <a:ea typeface="ＭＳ Ｐゴシック" pitchFamily="1" charset="-128"/>
                <a:cs typeface="Sakkal Majalla" pitchFamily="2" charset="-78"/>
              </a:rPr>
              <a:t>دور  المؤسسات التربوية/ </a:t>
            </a:r>
            <a:r>
              <a:rPr lang="ar-MA" sz="2400" b="1" dirty="0" smtClean="0">
                <a:solidFill>
                  <a:srgbClr val="FF0000"/>
                </a:solidFill>
                <a:latin typeface="Sakkal Majalla" pitchFamily="2" charset="-78"/>
                <a:ea typeface="ＭＳ Ｐゴシック" pitchFamily="1" charset="-128"/>
                <a:cs typeface="Sakkal Majalla" pitchFamily="2" charset="-78"/>
              </a:rPr>
              <a:t>مراكز الامتحان</a:t>
            </a:r>
            <a:endParaRPr kumimoji="0" lang="fr-FR" sz="2400" b="1" i="0" u="none" strike="noStrike" cap="none" normalizeH="0" baseline="0" dirty="0" smtClean="0">
              <a:ln>
                <a:noFill/>
              </a:ln>
              <a:solidFill>
                <a:srgbClr val="FF0000"/>
              </a:solidFill>
              <a:effectLst/>
              <a:latin typeface="Sakkal Majalla" pitchFamily="2" charset="-78"/>
              <a:ea typeface="ＭＳ Ｐゴシック" pitchFamily="1" charset="-128"/>
              <a:cs typeface="Sakkal Majalla" pitchFamily="2" charset="-78"/>
            </a:endParaRPr>
          </a:p>
        </p:txBody>
      </p:sp>
      <p:sp>
        <p:nvSpPr>
          <p:cNvPr id="18" name="Organigramme : Disque magnétique 17"/>
          <p:cNvSpPr/>
          <p:nvPr/>
        </p:nvSpPr>
        <p:spPr bwMode="auto">
          <a:xfrm>
            <a:off x="214314" y="1214422"/>
            <a:ext cx="6589934" cy="4786346"/>
          </a:xfrm>
          <a:prstGeom prst="flowChartMagneticDisk">
            <a:avLst/>
          </a:prstGeom>
          <a:solidFill>
            <a:srgbClr val="FFFF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indent="557213" algn="just" rtl="1">
              <a:lnSpc>
                <a:spcPct val="170000"/>
              </a:lnSpc>
              <a:spcBef>
                <a:spcPct val="50000"/>
              </a:spcBef>
            </a:pPr>
            <a:r>
              <a:rPr lang="ar-MA" sz="2400" b="1" dirty="0" smtClean="0">
                <a:solidFill>
                  <a:srgbClr val="000000"/>
                </a:solidFill>
                <a:latin typeface="Sakkal Majalla" pitchFamily="2" charset="-78"/>
                <a:ea typeface="AF_Najed"/>
                <a:cs typeface="Sakkal Majalla" pitchFamily="2" charset="-78"/>
              </a:rPr>
              <a:t>يتولى مدير المؤسسة المعنية ، باعتباره رئيسا لمركز الامتحان، الإشراف على جميع العمليات المنظمة للسير العادي للامتحانات داخل المركز وتتبعها والتنسيق بينها، كما يقوم بتوزيع المهام على الناظر والحراس العامين </a:t>
            </a:r>
            <a:r>
              <a:rPr lang="ar-MA" sz="2400" b="1" dirty="0" err="1" smtClean="0">
                <a:solidFill>
                  <a:srgbClr val="000000"/>
                </a:solidFill>
                <a:latin typeface="Sakkal Majalla" pitchFamily="2" charset="-78"/>
                <a:ea typeface="AF_Najed"/>
                <a:cs typeface="Sakkal Majalla" pitchFamily="2" charset="-78"/>
              </a:rPr>
              <a:t>و</a:t>
            </a:r>
            <a:r>
              <a:rPr lang="ar-SA" sz="2400" b="1" dirty="0" smtClean="0">
                <a:solidFill>
                  <a:srgbClr val="000000"/>
                </a:solidFill>
                <a:latin typeface="Sakkal Majalla" pitchFamily="2" charset="-78"/>
                <a:ea typeface="AF_Najed"/>
                <a:cs typeface="Sakkal Majalla" pitchFamily="2" charset="-78"/>
              </a:rPr>
              <a:t>هيئة التدريس </a:t>
            </a:r>
            <a:r>
              <a:rPr lang="ar-SA" sz="2400" b="1" dirty="0" err="1" smtClean="0">
                <a:solidFill>
                  <a:srgbClr val="000000"/>
                </a:solidFill>
                <a:latin typeface="Sakkal Majalla" pitchFamily="2" charset="-78"/>
                <a:ea typeface="AF_Najed"/>
                <a:cs typeface="Sakkal Majalla" pitchFamily="2" charset="-78"/>
              </a:rPr>
              <a:t>و</a:t>
            </a:r>
            <a:r>
              <a:rPr lang="ar-MA" sz="2400" b="1" dirty="0" smtClean="0">
                <a:solidFill>
                  <a:srgbClr val="000000"/>
                </a:solidFill>
                <a:latin typeface="Sakkal Majalla" pitchFamily="2" charset="-78"/>
                <a:ea typeface="AF_Najed"/>
                <a:cs typeface="Sakkal Majalla" pitchFamily="2" charset="-78"/>
              </a:rPr>
              <a:t>الاقتصاد وموظفي الإدارة والأعوان.</a:t>
            </a:r>
            <a:endParaRPr lang="fr-FR" sz="2400" b="1" dirty="0" smtClean="0">
              <a:solidFill>
                <a:srgbClr val="000000"/>
              </a:solidFill>
              <a:latin typeface="Sakkal Majalla" pitchFamily="2" charset="-78"/>
              <a:ea typeface="AF_Najed"/>
              <a:cs typeface="Sakkal Majalla" pitchFamily="2" charset="-78"/>
            </a:endParaRPr>
          </a:p>
        </p:txBody>
      </p:sp>
      <p:sp>
        <p:nvSpPr>
          <p:cNvPr id="20" name="Rectangle à coins arrondis 19"/>
          <p:cNvSpPr/>
          <p:nvPr/>
        </p:nvSpPr>
        <p:spPr bwMode="auto">
          <a:xfrm>
            <a:off x="1857356" y="1571612"/>
            <a:ext cx="4071966" cy="857256"/>
          </a:xfrm>
          <a:prstGeom prst="wedgeRoundRectCallout">
            <a:avLst>
              <a:gd name="adj1" fmla="val -4793"/>
              <a:gd name="adj2" fmla="val 99748"/>
              <a:gd name="adj3" fmla="val 16667"/>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ar-MA" sz="3200" b="1" dirty="0" smtClean="0">
                <a:solidFill>
                  <a:schemeClr val="bg1"/>
                </a:solidFill>
                <a:latin typeface="Sakkal Majalla" pitchFamily="2" charset="-78"/>
                <a:ea typeface="ＭＳ Ｐゴシック" pitchFamily="1" charset="-128"/>
                <a:cs typeface="Sakkal Majalla" pitchFamily="2" charset="-78"/>
              </a:rPr>
              <a:t>رئيس مركز الامتحان</a:t>
            </a:r>
            <a:endParaRPr lang="fr-FR" sz="3200" b="1" dirty="0" smtClean="0">
              <a:solidFill>
                <a:schemeClr val="bg1"/>
              </a:solidFill>
              <a:latin typeface="Sakkal Majalla" pitchFamily="2" charset="-78"/>
              <a:ea typeface="ＭＳ Ｐゴシック" pitchFamily="1" charset="-128"/>
              <a:cs typeface="Sakkal Majalla" pitchFamily="2" charset="-78"/>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0" y="0"/>
            <a:ext cx="9144000" cy="1071546"/>
          </a:xfrm>
          <a:noFill/>
          <a:ln w="9525">
            <a:noFill/>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defRPr/>
            </a:pPr>
            <a:r>
              <a:rPr lang="ar-MA" sz="4800" dirty="0" err="1" smtClean="0">
                <a:solidFill>
                  <a:srgbClr val="FFFF00"/>
                </a:solidFill>
                <a:cs typeface="Andalus" pitchFamily="2" charset="-78"/>
              </a:rPr>
              <a:t>ال</a:t>
            </a:r>
            <a:r>
              <a:rPr lang="ar-SA" sz="4800" dirty="0" smtClean="0">
                <a:solidFill>
                  <a:srgbClr val="FFFF00"/>
                </a:solidFill>
                <a:cs typeface="Andalus" pitchFamily="2" charset="-78"/>
              </a:rPr>
              <a:t>إجراءات </a:t>
            </a:r>
            <a:r>
              <a:rPr lang="ar-MA" sz="4800" dirty="0" err="1" smtClean="0">
                <a:solidFill>
                  <a:srgbClr val="FFFF00"/>
                </a:solidFill>
                <a:cs typeface="Andalus" pitchFamily="2" charset="-78"/>
              </a:rPr>
              <a:t>التدبيرية</a:t>
            </a:r>
            <a:r>
              <a:rPr lang="ar-MA" sz="4800" dirty="0" smtClean="0">
                <a:solidFill>
                  <a:srgbClr val="FFFF00"/>
                </a:solidFill>
                <a:cs typeface="Andalus" pitchFamily="2" charset="-78"/>
              </a:rPr>
              <a:t>  لامتحانات البك</a:t>
            </a:r>
            <a:r>
              <a:rPr lang="ar-SA" sz="4800" dirty="0" smtClean="0">
                <a:solidFill>
                  <a:srgbClr val="FFFF00"/>
                </a:solidFill>
                <a:cs typeface="Andalus" pitchFamily="2" charset="-78"/>
              </a:rPr>
              <a:t>ا</a:t>
            </a:r>
            <a:r>
              <a:rPr lang="ar-MA" sz="4800" dirty="0" err="1" smtClean="0">
                <a:solidFill>
                  <a:srgbClr val="FFFF00"/>
                </a:solidFill>
                <a:cs typeface="Andalus" pitchFamily="2" charset="-78"/>
              </a:rPr>
              <a:t>لوريا</a:t>
            </a:r>
            <a:endParaRPr lang="fr-FR" sz="4800" dirty="0" smtClean="0">
              <a:solidFill>
                <a:srgbClr val="FFFF00"/>
              </a:solidFill>
              <a:latin typeface="Times New Roman" pitchFamily="18" charset="0"/>
              <a:cs typeface="Andalus" pitchFamily="2" charset="-78"/>
            </a:endParaRPr>
          </a:p>
        </p:txBody>
      </p:sp>
      <p:sp>
        <p:nvSpPr>
          <p:cNvPr id="4" name="Rectangle 3"/>
          <p:cNvSpPr/>
          <p:nvPr/>
        </p:nvSpPr>
        <p:spPr>
          <a:xfrm>
            <a:off x="928662" y="1142984"/>
            <a:ext cx="8001056" cy="1631216"/>
          </a:xfrm>
          <a:prstGeom prst="rect">
            <a:avLst/>
          </a:prstGeom>
        </p:spPr>
        <p:txBody>
          <a:bodyPr wrap="square">
            <a:spAutoFit/>
          </a:bodyPr>
          <a:lstStyle/>
          <a:p>
            <a:pPr algn="just" rtl="1"/>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fr-FR" sz="2000" b="1" dirty="0">
              <a:latin typeface="Sakkal Majalla" pitchFamily="2" charset="-78"/>
              <a:cs typeface="Sakkal Majalla" pitchFamily="2" charset="-78"/>
            </a:endParaRPr>
          </a:p>
        </p:txBody>
      </p:sp>
      <p:sp>
        <p:nvSpPr>
          <p:cNvPr id="9" name="Espace réservé du numéro de diapositive 22"/>
          <p:cNvSpPr txBox="1">
            <a:spLocks/>
          </p:cNvSpPr>
          <p:nvPr/>
        </p:nvSpPr>
        <p:spPr>
          <a:xfrm>
            <a:off x="3714744" y="5929330"/>
            <a:ext cx="714380" cy="428604"/>
          </a:xfrm>
          <a:prstGeom prst="rect">
            <a:avLst/>
          </a:prstGeom>
          <a:noFill/>
        </p:spPr>
        <p:txBody>
          <a:bodyPr/>
          <a:lstStyle>
            <a:lvl1pPr>
              <a:defRPr b="1">
                <a:solidFill>
                  <a:schemeClr val="tx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A5AB2C6E-67A8-49C2-ABC0-4A8B27FD5DFE}" type="slidenum">
              <a:rPr kumimoji="0" lang="fr-FR" sz="2000" i="0" u="none" strike="noStrike" kern="1200" cap="none" spc="0" normalizeH="0" baseline="0" noProof="0" smtClean="0">
                <a:ln>
                  <a:noFill/>
                </a:ln>
                <a:solidFill>
                  <a:schemeClr val="tx1"/>
                </a:solidFill>
                <a:effectLst/>
                <a:uLnTx/>
                <a:uFillTx/>
                <a:latin typeface="Sakkal Majalla" pitchFamily="2" charset="-78"/>
                <a:cs typeface="Sakkal Majalla" pitchFamily="2" charset="-78"/>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fr-FR" sz="2000" i="0" u="none" strike="noStrike" kern="1200" cap="none" spc="0" normalizeH="0" baseline="0" noProof="0" dirty="0">
              <a:ln>
                <a:noFill/>
              </a:ln>
              <a:solidFill>
                <a:schemeClr val="tx1"/>
              </a:solidFill>
              <a:effectLst/>
              <a:uLnTx/>
              <a:uFillTx/>
              <a:latin typeface="Sakkal Majalla" pitchFamily="2" charset="-78"/>
              <a:cs typeface="Sakkal Majalla" pitchFamily="2" charset="-78"/>
            </a:endParaRPr>
          </a:p>
        </p:txBody>
      </p:sp>
      <p:sp>
        <p:nvSpPr>
          <p:cNvPr id="25" name="Rectangle 24"/>
          <p:cNvSpPr/>
          <p:nvPr/>
        </p:nvSpPr>
        <p:spPr>
          <a:xfrm>
            <a:off x="0" y="3143248"/>
            <a:ext cx="8001056" cy="1631216"/>
          </a:xfrm>
          <a:prstGeom prst="rect">
            <a:avLst/>
          </a:prstGeom>
        </p:spPr>
        <p:txBody>
          <a:bodyPr wrap="square">
            <a:spAutoFit/>
          </a:bodyPr>
          <a:lstStyle/>
          <a:p>
            <a:pPr algn="just" rtl="1"/>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ar-MA" sz="2000" b="1" dirty="0" smtClean="0">
              <a:latin typeface="Sakkal Majalla" pitchFamily="2" charset="-78"/>
              <a:cs typeface="Sakkal Majalla" pitchFamily="2" charset="-78"/>
            </a:endParaRPr>
          </a:p>
          <a:p>
            <a:pPr algn="just" rtl="1"/>
            <a:endParaRPr lang="ar-MA" sz="2000" b="1" dirty="0" smtClean="0">
              <a:latin typeface="Sakkal Majalla" pitchFamily="2" charset="-78"/>
              <a:cs typeface="Sakkal Majalla" pitchFamily="2" charset="-78"/>
            </a:endParaRPr>
          </a:p>
          <a:p>
            <a:pPr algn="just" rtl="1">
              <a:buFont typeface="Wingdings" pitchFamily="2" charset="2"/>
              <a:buChar char="q"/>
            </a:pPr>
            <a:endParaRPr lang="fr-FR" sz="2000" b="1" dirty="0">
              <a:latin typeface="Sakkal Majalla" pitchFamily="2" charset="-78"/>
              <a:cs typeface="Sakkal Majalla" pitchFamily="2" charset="-78"/>
            </a:endParaRPr>
          </a:p>
        </p:txBody>
      </p:sp>
      <p:sp>
        <p:nvSpPr>
          <p:cNvPr id="26" name="Rectangle à coins arrondis 25">
            <a:hlinkClick r:id="rId2" action="ppaction://hlinkfile"/>
          </p:cNvPr>
          <p:cNvSpPr/>
          <p:nvPr/>
        </p:nvSpPr>
        <p:spPr bwMode="auto">
          <a:xfrm>
            <a:off x="7500958" y="1214422"/>
            <a:ext cx="1500198" cy="4500594"/>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ar-MA" sz="2000" b="1" dirty="0" smtClean="0">
                <a:latin typeface="Sakkal Majalla" pitchFamily="2" charset="-78"/>
                <a:cs typeface="Sakkal Majalla" pitchFamily="2" charset="-78"/>
              </a:rPr>
              <a:t> </a:t>
            </a:r>
          </a:p>
          <a:p>
            <a:pPr algn="r" eaLnBrk="0" fontAlgn="base" hangingPunct="0">
              <a:spcBef>
                <a:spcPct val="0"/>
              </a:spcBef>
              <a:spcAft>
                <a:spcPct val="0"/>
              </a:spcAft>
            </a:pPr>
            <a:r>
              <a:rPr lang="ar-MA" sz="2000" b="1" u="sng" dirty="0" smtClean="0">
                <a:solidFill>
                  <a:srgbClr val="FF0000"/>
                </a:solidFill>
                <a:latin typeface="Sakkal Majalla" pitchFamily="2" charset="-78"/>
                <a:cs typeface="Sakkal Majalla" pitchFamily="2" charset="-78"/>
              </a:rPr>
              <a:t>ثالثا:</a:t>
            </a:r>
          </a:p>
          <a:p>
            <a:pPr algn="r" eaLnBrk="0" fontAlgn="base" hangingPunct="0">
              <a:spcBef>
                <a:spcPct val="0"/>
              </a:spcBef>
              <a:spcAft>
                <a:spcPct val="0"/>
              </a:spcAft>
            </a:pPr>
            <a:r>
              <a:rPr lang="ar-MA" sz="2000" b="1" u="sng" dirty="0" smtClean="0">
                <a:solidFill>
                  <a:srgbClr val="0000FF"/>
                </a:solidFill>
                <a:latin typeface="Sakkal Majalla" pitchFamily="2" charset="-78"/>
                <a:ea typeface="ＭＳ Ｐゴシック" pitchFamily="1" charset="-128"/>
                <a:cs typeface="Sakkal Majalla" pitchFamily="2" charset="-78"/>
              </a:rPr>
              <a:t>دور المؤسسات التربوية مراكز الامتحان</a:t>
            </a:r>
            <a:endParaRPr lang="ar-MA" sz="2000" b="1" dirty="0" smtClean="0">
              <a:solidFill>
                <a:srgbClr val="FF0000"/>
              </a:solidFill>
              <a:latin typeface="Sakkal Majalla" pitchFamily="2" charset="-78"/>
              <a:ea typeface="ＭＳ Ｐゴシック" pitchFamily="1" charset="-128"/>
              <a:cs typeface="Sakkal Majalla" pitchFamily="2" charset="-78"/>
            </a:endParaRPr>
          </a:p>
          <a:p>
            <a:pPr algn="r" eaLnBrk="0" fontAlgn="base" hangingPunct="0">
              <a:spcBef>
                <a:spcPct val="0"/>
              </a:spcBef>
              <a:spcAft>
                <a:spcPct val="0"/>
              </a:spcAft>
            </a:pPr>
            <a:endParaRPr lang="ar-MA" sz="2000" b="1" dirty="0" smtClean="0">
              <a:solidFill>
                <a:srgbClr val="FF0000"/>
              </a:solidFill>
              <a:latin typeface="Sakkal Majalla" pitchFamily="2" charset="-78"/>
              <a:ea typeface="ＭＳ Ｐゴシック" pitchFamily="1" charset="-128"/>
              <a:cs typeface="Sakkal Majalla" pitchFamily="2" charset="-78"/>
            </a:endParaRPr>
          </a:p>
          <a:p>
            <a:pPr algn="r" eaLnBrk="0" fontAlgn="base" hangingPunct="0">
              <a:spcBef>
                <a:spcPct val="0"/>
              </a:spcBef>
              <a:spcAft>
                <a:spcPct val="0"/>
              </a:spcAft>
            </a:pPr>
            <a:r>
              <a:rPr lang="ar-MA" sz="2000" b="1" dirty="0" smtClean="0">
                <a:solidFill>
                  <a:srgbClr val="FF0000"/>
                </a:solidFill>
                <a:latin typeface="Sakkal Majalla" pitchFamily="2" charset="-78"/>
                <a:ea typeface="ＭＳ Ｐゴシック" pitchFamily="1" charset="-128"/>
                <a:cs typeface="Sakkal Majalla" pitchFamily="2" charset="-78"/>
              </a:rPr>
              <a:t>( قبل إجراء الامتحان)</a:t>
            </a:r>
          </a:p>
          <a:p>
            <a:pPr eaLnBrk="0" fontAlgn="base" hangingPunct="0">
              <a:spcBef>
                <a:spcPct val="0"/>
              </a:spcBef>
              <a:spcAft>
                <a:spcPct val="0"/>
              </a:spcAft>
            </a:pPr>
            <a:endParaRPr kumimoji="0" lang="ar-MA" sz="2000" b="1" i="0" u="none" strike="noStrike" cap="none" normalizeH="0" baseline="0" dirty="0" smtClean="0">
              <a:ln>
                <a:noFill/>
              </a:ln>
              <a:solidFill>
                <a:schemeClr val="tx1"/>
              </a:solidFill>
              <a:effectLst/>
              <a:latin typeface="Sakkal Majalla" pitchFamily="2" charset="-78"/>
              <a:ea typeface="ＭＳ Ｐゴシック" pitchFamily="1" charset="-128"/>
              <a:cs typeface="Sakkal Majalla" pitchFamily="2" charset="-78"/>
            </a:endParaRPr>
          </a:p>
          <a:p>
            <a:pPr eaLnBrk="0" fontAlgn="base" hangingPunct="0">
              <a:spcBef>
                <a:spcPct val="0"/>
              </a:spcBef>
              <a:spcAft>
                <a:spcPct val="0"/>
              </a:spcAft>
            </a:pPr>
            <a:endParaRPr kumimoji="0" lang="fr-FR" sz="2000" b="1" i="0" u="none" strike="noStrike" cap="none" normalizeH="0" baseline="0" dirty="0" smtClean="0">
              <a:ln>
                <a:noFill/>
              </a:ln>
              <a:solidFill>
                <a:schemeClr val="tx1"/>
              </a:solidFill>
              <a:effectLst/>
              <a:latin typeface="Sakkal Majalla" pitchFamily="2" charset="-78"/>
              <a:ea typeface="ＭＳ Ｐゴシック" pitchFamily="1" charset="-128"/>
              <a:cs typeface="Sakkal Majalla" pitchFamily="2" charset="-78"/>
            </a:endParaRPr>
          </a:p>
        </p:txBody>
      </p:sp>
      <p:sp>
        <p:nvSpPr>
          <p:cNvPr id="27" name="Arrondir un rectangle à un seul coin 26">
            <a:hlinkClick r:id="rId3" action="ppaction://hlinkfile"/>
          </p:cNvPr>
          <p:cNvSpPr/>
          <p:nvPr/>
        </p:nvSpPr>
        <p:spPr bwMode="auto">
          <a:xfrm>
            <a:off x="71406" y="980728"/>
            <a:ext cx="6929486" cy="1368152"/>
          </a:xfrm>
          <a:prstGeom prst="round1Rect">
            <a:avLst/>
          </a:prstGeom>
          <a:solidFill>
            <a:srgbClr val="FF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2000" b="1" dirty="0" smtClean="0">
                <a:solidFill>
                  <a:srgbClr val="000000"/>
                </a:solidFill>
                <a:latin typeface="Sakkal Majalla" pitchFamily="2" charset="-78"/>
                <a:ea typeface="AF_Najed"/>
                <a:cs typeface="Sakkal Majalla" pitchFamily="2" charset="-78"/>
              </a:rPr>
              <a:t>عقد لقاء التحضير لإجراء امتحانات نيل شهادة </a:t>
            </a:r>
            <a:r>
              <a:rPr lang="ar-MA" sz="2000" b="1" dirty="0" err="1" smtClean="0">
                <a:solidFill>
                  <a:srgbClr val="000000"/>
                </a:solidFill>
                <a:latin typeface="Sakkal Majalla" pitchFamily="2" charset="-78"/>
                <a:ea typeface="AF_Najed"/>
                <a:cs typeface="Sakkal Majalla" pitchFamily="2" charset="-78"/>
              </a:rPr>
              <a:t>البكالوريا</a:t>
            </a:r>
            <a:r>
              <a:rPr lang="ar-MA" sz="2000" b="1" dirty="0" smtClean="0">
                <a:solidFill>
                  <a:srgbClr val="000000"/>
                </a:solidFill>
                <a:latin typeface="Sakkal Majalla" pitchFamily="2" charset="-78"/>
                <a:ea typeface="AF_Najed"/>
                <a:cs typeface="Sakkal Majalla" pitchFamily="2" charset="-78"/>
              </a:rPr>
              <a:t> على مستوى كل مركز امتحان بحضور رئيس المركز </a:t>
            </a:r>
            <a:r>
              <a:rPr lang="ar-MA" sz="2000" b="1" dirty="0" err="1" smtClean="0">
                <a:solidFill>
                  <a:srgbClr val="000000"/>
                </a:solidFill>
                <a:latin typeface="Sakkal Majalla" pitchFamily="2" charset="-78"/>
                <a:ea typeface="AF_Najed"/>
                <a:cs typeface="Sakkal Majalla" pitchFamily="2" charset="-78"/>
              </a:rPr>
              <a:t>والمسؤولين</a:t>
            </a:r>
            <a:r>
              <a:rPr lang="ar-MA" sz="2000" b="1" dirty="0" smtClean="0">
                <a:solidFill>
                  <a:srgbClr val="000000"/>
                </a:solidFill>
                <a:latin typeface="Sakkal Majalla" pitchFamily="2" charset="-78"/>
                <a:ea typeface="AF_Najed"/>
                <a:cs typeface="Sakkal Majalla" pitchFamily="2" charset="-78"/>
              </a:rPr>
              <a:t> عن الإجراء الذين تم تعيينهم وذلك للاطلاع على المساطر الواردة في( دليل </a:t>
            </a:r>
            <a:r>
              <a:rPr lang="ar-MA" sz="2000" b="1" dirty="0" err="1" smtClean="0">
                <a:solidFill>
                  <a:srgbClr val="000000"/>
                </a:solidFill>
                <a:latin typeface="Sakkal Majalla" pitchFamily="2" charset="-78"/>
                <a:ea typeface="AF_Najed"/>
                <a:cs typeface="Sakkal Majalla" pitchFamily="2" charset="-78"/>
              </a:rPr>
              <a:t>المسؤول</a:t>
            </a:r>
            <a:r>
              <a:rPr lang="ar-MA" sz="2000" b="1" dirty="0" smtClean="0">
                <a:solidFill>
                  <a:srgbClr val="000000"/>
                </a:solidFill>
                <a:latin typeface="Sakkal Majalla" pitchFamily="2" charset="-78"/>
                <a:ea typeface="AF_Najed"/>
                <a:cs typeface="Sakkal Majalla" pitchFamily="2" charset="-78"/>
              </a:rPr>
              <a:t> على الإجراء) ومناقشتها وتحديد الإجراءات الكفيلة بضمان اعتمادها.</a:t>
            </a:r>
            <a:endParaRPr lang="ar-SA" sz="2000" b="1" dirty="0" smtClean="0">
              <a:solidFill>
                <a:srgbClr val="000000"/>
              </a:solidFill>
              <a:latin typeface="Sakkal Majalla" pitchFamily="2" charset="-78"/>
              <a:ea typeface="AF_Najed"/>
              <a:cs typeface="Sakkal Majalla" pitchFamily="2" charset="-78"/>
            </a:endParaRPr>
          </a:p>
        </p:txBody>
      </p:sp>
      <p:sp>
        <p:nvSpPr>
          <p:cNvPr id="28" name="Arrondir un rectangle à un seul coin 27">
            <a:hlinkClick r:id="rId3" action="ppaction://hlinkfile"/>
          </p:cNvPr>
          <p:cNvSpPr/>
          <p:nvPr/>
        </p:nvSpPr>
        <p:spPr bwMode="auto">
          <a:xfrm>
            <a:off x="71406" y="2426018"/>
            <a:ext cx="6858048" cy="642942"/>
          </a:xfrm>
          <a:prstGeom prst="round1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2000" b="1" dirty="0" smtClean="0">
                <a:solidFill>
                  <a:srgbClr val="000000"/>
                </a:solidFill>
                <a:latin typeface="Sakkal Majalla" pitchFamily="2" charset="-78"/>
                <a:ea typeface="AF_Najed"/>
                <a:cs typeface="Sakkal Majalla" pitchFamily="2" charset="-78"/>
              </a:rPr>
              <a:t>وضع خطة عمل وفق لوحة قيادة وتحديد أعضاء اللجنة المكلفة بالسهر على تنظيم الامتحانات بالمركز.</a:t>
            </a:r>
            <a:endParaRPr lang="fr-FR" sz="2000" b="1" dirty="0" smtClean="0">
              <a:solidFill>
                <a:srgbClr val="000000"/>
              </a:solidFill>
              <a:latin typeface="Sakkal Majalla" pitchFamily="2" charset="-78"/>
              <a:ea typeface="AF_Najed"/>
              <a:cs typeface="Sakkal Majalla" pitchFamily="2" charset="-78"/>
            </a:endParaRPr>
          </a:p>
        </p:txBody>
      </p:sp>
      <p:sp>
        <p:nvSpPr>
          <p:cNvPr id="29" name="Arrondir un rectangle à un seul coin 28">
            <a:hlinkClick r:id="rId3" action="ppaction://hlinkfile"/>
          </p:cNvPr>
          <p:cNvSpPr/>
          <p:nvPr/>
        </p:nvSpPr>
        <p:spPr bwMode="auto">
          <a:xfrm>
            <a:off x="71406" y="3163768"/>
            <a:ext cx="6858048" cy="928694"/>
          </a:xfrm>
          <a:prstGeom prst="round1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SA" sz="2000" b="1" dirty="0" smtClean="0">
                <a:solidFill>
                  <a:srgbClr val="000000"/>
                </a:solidFill>
                <a:latin typeface="Sakkal Majalla" pitchFamily="2" charset="-78"/>
                <a:ea typeface="AF_Najed"/>
                <a:cs typeface="Sakkal Majalla" pitchFamily="2" charset="-78"/>
              </a:rPr>
              <a:t>وضع تصميم لمركز الامتحان (كتابة الامتحان، عدد الأجنحة، عدد القاعات،  قاعات التصحيح، قاعة المداومة)</a:t>
            </a:r>
            <a:endParaRPr lang="ar-MA" sz="2000" b="1" dirty="0" smtClean="0">
              <a:solidFill>
                <a:srgbClr val="000000"/>
              </a:solidFill>
              <a:latin typeface="Sakkal Majalla" pitchFamily="2" charset="-78"/>
              <a:ea typeface="AF_Najed"/>
              <a:cs typeface="Sakkal Majalla" pitchFamily="2" charset="-78"/>
            </a:endParaRPr>
          </a:p>
        </p:txBody>
      </p:sp>
      <p:sp>
        <p:nvSpPr>
          <p:cNvPr id="30" name="Arrondir un rectangle à un seul coin 29">
            <a:hlinkClick r:id="rId3" action="ppaction://hlinkfile"/>
          </p:cNvPr>
          <p:cNvSpPr/>
          <p:nvPr/>
        </p:nvSpPr>
        <p:spPr bwMode="auto">
          <a:xfrm>
            <a:off x="71406" y="4163900"/>
            <a:ext cx="6858048" cy="857256"/>
          </a:xfrm>
          <a:prstGeom prst="round1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2000" b="1" dirty="0" smtClean="0">
                <a:solidFill>
                  <a:srgbClr val="000000"/>
                </a:solidFill>
                <a:latin typeface="Sakkal Majalla" pitchFamily="2" charset="-78"/>
                <a:ea typeface="AF_Najed"/>
                <a:cs typeface="Sakkal Majalla" pitchFamily="2" charset="-78"/>
              </a:rPr>
              <a:t>تحديد </a:t>
            </a:r>
            <a:r>
              <a:rPr lang="ar-MA" sz="2000" b="1" dirty="0" err="1" smtClean="0">
                <a:solidFill>
                  <a:srgbClr val="000000"/>
                </a:solidFill>
                <a:latin typeface="Sakkal Majalla" pitchFamily="2" charset="-78"/>
                <a:ea typeface="AF_Najed"/>
                <a:cs typeface="Sakkal Majalla" pitchFamily="2" charset="-78"/>
              </a:rPr>
              <a:t>و</a:t>
            </a:r>
            <a:r>
              <a:rPr lang="ar-SA" sz="2000" b="1" dirty="0" smtClean="0">
                <a:solidFill>
                  <a:srgbClr val="000000"/>
                </a:solidFill>
                <a:latin typeface="Sakkal Majalla" pitchFamily="2" charset="-78"/>
                <a:ea typeface="AF_Najed"/>
                <a:cs typeface="Sakkal Majalla" pitchFamily="2" charset="-78"/>
              </a:rPr>
              <a:t>توفير الحاجيات المادية (أوراق التحرير، أوراق التسويد،أوراق الغياب</a:t>
            </a:r>
            <a:r>
              <a:rPr lang="ar-MA" sz="2000" b="1" dirty="0" smtClean="0">
                <a:solidFill>
                  <a:srgbClr val="000000"/>
                </a:solidFill>
                <a:latin typeface="Sakkal Majalla" pitchFamily="2" charset="-78"/>
                <a:ea typeface="AF_Najed"/>
                <a:cs typeface="Sakkal Majalla" pitchFamily="2" charset="-78"/>
              </a:rPr>
              <a:t> والغش</a:t>
            </a:r>
            <a:r>
              <a:rPr lang="ar-SA" sz="2000" b="1" dirty="0" smtClean="0">
                <a:solidFill>
                  <a:srgbClr val="000000"/>
                </a:solidFill>
                <a:latin typeface="Sakkal Majalla" pitchFamily="2" charset="-78"/>
                <a:ea typeface="AF_Najed"/>
                <a:cs typeface="Sakkal Majalla" pitchFamily="2" charset="-78"/>
              </a:rPr>
              <a:t>، </a:t>
            </a:r>
            <a:r>
              <a:rPr lang="ar-SA" sz="2000" b="1" dirty="0" err="1" smtClean="0">
                <a:solidFill>
                  <a:srgbClr val="000000"/>
                </a:solidFill>
                <a:latin typeface="Sakkal Majalla" pitchFamily="2" charset="-78"/>
                <a:ea typeface="AF_Najed"/>
                <a:cs typeface="Sakkal Majalla" pitchFamily="2" charset="-78"/>
              </a:rPr>
              <a:t>الأظرفة</a:t>
            </a:r>
            <a:r>
              <a:rPr lang="ar-SA" sz="2000" b="1" dirty="0" smtClean="0">
                <a:solidFill>
                  <a:srgbClr val="000000"/>
                </a:solidFill>
                <a:latin typeface="Sakkal Majalla" pitchFamily="2" charset="-78"/>
                <a:ea typeface="AF_Najed"/>
                <a:cs typeface="Sakkal Majalla" pitchFamily="2" charset="-78"/>
              </a:rPr>
              <a:t>...)</a:t>
            </a:r>
            <a:r>
              <a:rPr lang="ar-MA" sz="2000" b="1" dirty="0" smtClean="0">
                <a:solidFill>
                  <a:srgbClr val="000000"/>
                </a:solidFill>
                <a:latin typeface="Sakkal Majalla" pitchFamily="2" charset="-78"/>
                <a:ea typeface="AF_Najed"/>
                <a:cs typeface="Sakkal Majalla" pitchFamily="2" charset="-78"/>
              </a:rPr>
              <a:t> بالتنسيق مع</a:t>
            </a:r>
            <a:r>
              <a:rPr lang="fr-FR" sz="2000" b="1" dirty="0" smtClean="0">
                <a:solidFill>
                  <a:srgbClr val="000000"/>
                </a:solidFill>
                <a:latin typeface="Sakkal Majalla" pitchFamily="2" charset="-78"/>
                <a:ea typeface="AF_Najed"/>
                <a:cs typeface="Sakkal Majalla" pitchFamily="2" charset="-78"/>
              </a:rPr>
              <a:t> </a:t>
            </a:r>
            <a:r>
              <a:rPr lang="ar-MA" sz="2000" b="1" dirty="0" smtClean="0">
                <a:solidFill>
                  <a:srgbClr val="000000"/>
                </a:solidFill>
                <a:latin typeface="Sakkal Majalla" pitchFamily="2" charset="-78"/>
                <a:ea typeface="AF_Najed"/>
                <a:cs typeface="Sakkal Majalla" pitchFamily="2" charset="-78"/>
              </a:rPr>
              <a:t>النيابة </a:t>
            </a:r>
            <a:r>
              <a:rPr lang="ar-MA" sz="2000" b="1" dirty="0" err="1" smtClean="0">
                <a:solidFill>
                  <a:srgbClr val="000000"/>
                </a:solidFill>
                <a:latin typeface="Sakkal Majalla" pitchFamily="2" charset="-78"/>
                <a:ea typeface="AF_Najed"/>
                <a:cs typeface="Sakkal Majalla" pitchFamily="2" charset="-78"/>
              </a:rPr>
              <a:t>و</a:t>
            </a:r>
            <a:r>
              <a:rPr lang="ar-MA" sz="2000" b="1" dirty="0" smtClean="0">
                <a:solidFill>
                  <a:srgbClr val="000000"/>
                </a:solidFill>
                <a:latin typeface="Sakkal Majalla" pitchFamily="2" charset="-78"/>
                <a:ea typeface="AF_Najed"/>
                <a:cs typeface="Sakkal Majalla" pitchFamily="2" charset="-78"/>
              </a:rPr>
              <a:t> الأكاديمية .</a:t>
            </a:r>
          </a:p>
        </p:txBody>
      </p:sp>
      <p:sp>
        <p:nvSpPr>
          <p:cNvPr id="32" name="Arrondir un rectangle à un seul coin 31">
            <a:hlinkClick r:id="rId3" action="ppaction://hlinkfile"/>
          </p:cNvPr>
          <p:cNvSpPr/>
          <p:nvPr/>
        </p:nvSpPr>
        <p:spPr bwMode="auto">
          <a:xfrm>
            <a:off x="71406" y="5092594"/>
            <a:ext cx="6858048" cy="928694"/>
          </a:xfrm>
          <a:prstGeom prst="round1Rect">
            <a:avLst/>
          </a:prstGeom>
          <a:solidFill>
            <a:schemeClr val="accent3">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rtl="1">
              <a:spcBef>
                <a:spcPct val="50000"/>
              </a:spcBef>
              <a:buClr>
                <a:srgbClr val="FF0000"/>
              </a:buClr>
            </a:pPr>
            <a:r>
              <a:rPr lang="ar-MA" sz="2000" b="1" dirty="0" smtClean="0">
                <a:solidFill>
                  <a:srgbClr val="000000"/>
                </a:solidFill>
                <a:latin typeface="Sakkal Majalla" pitchFamily="2" charset="-78"/>
                <a:ea typeface="AF_Najed"/>
                <a:cs typeface="Sakkal Majalla" pitchFamily="2" charset="-78"/>
              </a:rPr>
              <a:t>تغطية حاجيات المراقبة واستدعاء الأساتذة المكلفين </a:t>
            </a:r>
            <a:r>
              <a:rPr lang="ar-MA" sz="2000" b="1" dirty="0" err="1" smtClean="0">
                <a:solidFill>
                  <a:srgbClr val="000000"/>
                </a:solidFill>
                <a:latin typeface="Sakkal Majalla" pitchFamily="2" charset="-78"/>
                <a:ea typeface="AF_Najed"/>
                <a:cs typeface="Sakkal Majalla" pitchFamily="2" charset="-78"/>
              </a:rPr>
              <a:t>بها</a:t>
            </a:r>
            <a:r>
              <a:rPr lang="ar-MA" sz="2000" b="1" dirty="0" smtClean="0">
                <a:solidFill>
                  <a:srgbClr val="000000"/>
                </a:solidFill>
                <a:latin typeface="Sakkal Majalla" pitchFamily="2" charset="-78"/>
                <a:ea typeface="AF_Najed"/>
                <a:cs typeface="Sakkal Majalla" pitchFamily="2" charset="-78"/>
              </a:rPr>
              <a:t> بمعدل مراقبين في كل قاعة، مع الاحتياطيين ،  والعمل على عدم إسناد مهمة الحراسة للأساتذة أثناء اجتياز مادة تخصصهم حسب الإمكانيات المتوفرة.</a:t>
            </a:r>
          </a:p>
        </p:txBody>
      </p:sp>
      <p:sp>
        <p:nvSpPr>
          <p:cNvPr id="34" name="Rectangle horizontal à deux flèches 33"/>
          <p:cNvSpPr/>
          <p:nvPr/>
        </p:nvSpPr>
        <p:spPr bwMode="auto">
          <a:xfrm>
            <a:off x="7000892" y="1071546"/>
            <a:ext cx="571504" cy="4949742"/>
          </a:xfrm>
          <a:prstGeom prst="leftRightArrow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000" b="1" i="0" u="none" strike="noStrike" cap="none" normalizeH="0" baseline="0" smtClean="0">
              <a:ln>
                <a:noFill/>
              </a:ln>
              <a:solidFill>
                <a:schemeClr val="tx1"/>
              </a:solidFill>
              <a:effectLst/>
              <a:latin typeface="Sakkal Majalla" pitchFamily="2" charset="-78"/>
              <a:ea typeface="ＭＳ Ｐゴシック" pitchFamily="1" charset="-128"/>
              <a:cs typeface="Sakkal Majalla"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6">
                                            <p:txEl>
                                              <p:pRg st="1" end="1"/>
                                            </p:txEl>
                                          </p:spTgt>
                                        </p:tgtEl>
                                        <p:attrNameLst>
                                          <p:attrName>style.visibility</p:attrName>
                                        </p:attrNameLst>
                                      </p:cBhvr>
                                      <p:to>
                                        <p:strVal val="visible"/>
                                      </p:to>
                                    </p:set>
                                    <p:anim calcmode="lin" valueType="num">
                                      <p:cBhvr>
                                        <p:cTn id="7" dur="500" decel="50000" fill="hold">
                                          <p:stCondLst>
                                            <p:cond delay="0"/>
                                          </p:stCondLst>
                                        </p:cTn>
                                        <p:tgtEl>
                                          <p:spTgt spid="26">
                                            <p:txEl>
                                              <p:pRg st="1" end="1"/>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6">
                                            <p:txEl>
                                              <p:pRg st="1" end="1"/>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6">
                                            <p:txEl>
                                              <p:pRg st="1" end="1"/>
                                            </p:txEl>
                                          </p:spTgt>
                                        </p:tgtEl>
                                        <p:attrNameLst>
                                          <p:attrName>ppt_w</p:attrName>
                                        </p:attrNameLst>
                                      </p:cBhvr>
                                      <p:tavLst>
                                        <p:tav tm="0">
                                          <p:val>
                                            <p:strVal val="#ppt_w*.05"/>
                                          </p:val>
                                        </p:tav>
                                        <p:tav tm="100000">
                                          <p:val>
                                            <p:strVal val="#ppt_w"/>
                                          </p:val>
                                        </p:tav>
                                      </p:tavLst>
                                    </p:anim>
                                    <p:anim calcmode="lin" valueType="num">
                                      <p:cBhvr>
                                        <p:cTn id="10" dur="1000" fill="hold"/>
                                        <p:tgtEl>
                                          <p:spTgt spid="26">
                                            <p:txEl>
                                              <p:pRg st="1" end="1"/>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6">
                                            <p:txEl>
                                              <p:pRg st="1" end="1"/>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6">
                                            <p:txEl>
                                              <p:pRg st="1" end="1"/>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6">
                                            <p:txEl>
                                              <p:pRg st="1" end="1"/>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6">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26">
                                            <p:txEl>
                                              <p:pRg st="2" end="2"/>
                                            </p:txEl>
                                          </p:spTgt>
                                        </p:tgtEl>
                                        <p:attrNameLst>
                                          <p:attrName>style.visibility</p:attrName>
                                        </p:attrNameLst>
                                      </p:cBhvr>
                                      <p:to>
                                        <p:strVal val="visible"/>
                                      </p:to>
                                    </p:set>
                                    <p:anim calcmode="lin" valueType="num">
                                      <p:cBhvr>
                                        <p:cTn id="19" dur="500" decel="50000" fill="hold">
                                          <p:stCondLst>
                                            <p:cond delay="0"/>
                                          </p:stCondLst>
                                        </p:cTn>
                                        <p:tgtEl>
                                          <p:spTgt spid="26">
                                            <p:txEl>
                                              <p:pRg st="2" end="2"/>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6">
                                            <p:txEl>
                                              <p:pRg st="2" end="2"/>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6">
                                            <p:txEl>
                                              <p:pRg st="2" end="2"/>
                                            </p:txEl>
                                          </p:spTgt>
                                        </p:tgtEl>
                                        <p:attrNameLst>
                                          <p:attrName>ppt_w</p:attrName>
                                        </p:attrNameLst>
                                      </p:cBhvr>
                                      <p:tavLst>
                                        <p:tav tm="0">
                                          <p:val>
                                            <p:strVal val="#ppt_w*.05"/>
                                          </p:val>
                                        </p:tav>
                                        <p:tav tm="100000">
                                          <p:val>
                                            <p:strVal val="#ppt_w"/>
                                          </p:val>
                                        </p:tav>
                                      </p:tavLst>
                                    </p:anim>
                                    <p:anim calcmode="lin" valueType="num">
                                      <p:cBhvr>
                                        <p:cTn id="22" dur="1000" fill="hold"/>
                                        <p:tgtEl>
                                          <p:spTgt spid="26">
                                            <p:txEl>
                                              <p:pRg st="2" end="2"/>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6">
                                            <p:txEl>
                                              <p:pRg st="2" end="2"/>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6">
                                            <p:txEl>
                                              <p:pRg st="2" end="2"/>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6">
                                            <p:txEl>
                                              <p:pRg st="2" end="2"/>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26">
                                            <p:txEl>
                                              <p:pRg st="4" end="4"/>
                                            </p:txEl>
                                          </p:spTgt>
                                        </p:tgtEl>
                                        <p:attrNameLst>
                                          <p:attrName>style.visibility</p:attrName>
                                        </p:attrNameLst>
                                      </p:cBhvr>
                                      <p:to>
                                        <p:strVal val="visible"/>
                                      </p:to>
                                    </p:set>
                                    <p:anim calcmode="lin" valueType="num">
                                      <p:cBhvr>
                                        <p:cTn id="31" dur="500" decel="50000" fill="hold">
                                          <p:stCondLst>
                                            <p:cond delay="0"/>
                                          </p:stCondLst>
                                        </p:cTn>
                                        <p:tgtEl>
                                          <p:spTgt spid="26">
                                            <p:txEl>
                                              <p:pRg st="4" end="4"/>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6">
                                            <p:txEl>
                                              <p:pRg st="4" end="4"/>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6">
                                            <p:txEl>
                                              <p:pRg st="4" end="4"/>
                                            </p:txEl>
                                          </p:spTgt>
                                        </p:tgtEl>
                                        <p:attrNameLst>
                                          <p:attrName>ppt_w</p:attrName>
                                        </p:attrNameLst>
                                      </p:cBhvr>
                                      <p:tavLst>
                                        <p:tav tm="0">
                                          <p:val>
                                            <p:strVal val="#ppt_w*.05"/>
                                          </p:val>
                                        </p:tav>
                                        <p:tav tm="100000">
                                          <p:val>
                                            <p:strVal val="#ppt_w"/>
                                          </p:val>
                                        </p:tav>
                                      </p:tavLst>
                                    </p:anim>
                                    <p:anim calcmode="lin" valueType="num">
                                      <p:cBhvr>
                                        <p:cTn id="34" dur="1000" fill="hold"/>
                                        <p:tgtEl>
                                          <p:spTgt spid="26">
                                            <p:txEl>
                                              <p:pRg st="4" end="4"/>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6">
                                            <p:txEl>
                                              <p:pRg st="4" end="4"/>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6">
                                            <p:txEl>
                                              <p:pRg st="4" end="4"/>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6">
                                            <p:txEl>
                                              <p:pRg st="4" end="4"/>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6">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checkerboard(across)">
                                      <p:cBhvr>
                                        <p:cTn id="43" dur="500"/>
                                        <p:tgtEl>
                                          <p:spTgt spid="27"/>
                                        </p:tgtEl>
                                      </p:cBhvr>
                                    </p:animEffect>
                                  </p:childTnLst>
                                </p:cTn>
                              </p:par>
                            </p:childTnLst>
                          </p:cTn>
                        </p:par>
                      </p:childTnLst>
                    </p:cTn>
                  </p:par>
                  <p:par>
                    <p:cTn id="44" fill="hold">
                      <p:stCondLst>
                        <p:cond delay="indefinite"/>
                      </p:stCondLst>
                      <p:childTnLst>
                        <p:par>
                          <p:cTn id="45" fill="hold">
                            <p:stCondLst>
                              <p:cond delay="0"/>
                            </p:stCondLst>
                            <p:childTnLst>
                              <p:par>
                                <p:cTn id="46" presetID="5" presetClass="entr" presetSubtype="10" fill="hold" grpId="0" nodeType="clickEffect">
                                  <p:stCondLst>
                                    <p:cond delay="0"/>
                                  </p:stCondLst>
                                  <p:childTnLst>
                                    <p:set>
                                      <p:cBhvr>
                                        <p:cTn id="47" dur="1" fill="hold">
                                          <p:stCondLst>
                                            <p:cond delay="0"/>
                                          </p:stCondLst>
                                        </p:cTn>
                                        <p:tgtEl>
                                          <p:spTgt spid="28"/>
                                        </p:tgtEl>
                                        <p:attrNameLst>
                                          <p:attrName>style.visibility</p:attrName>
                                        </p:attrNameLst>
                                      </p:cBhvr>
                                      <p:to>
                                        <p:strVal val="visible"/>
                                      </p:to>
                                    </p:set>
                                    <p:animEffect transition="in" filter="checkerboard(across)">
                                      <p:cBhvr>
                                        <p:cTn id="48" dur="500"/>
                                        <p:tgtEl>
                                          <p:spTgt spid="28"/>
                                        </p:tgtEl>
                                      </p:cBhvr>
                                    </p:animEffect>
                                  </p:childTnLst>
                                </p:cTn>
                              </p:par>
                            </p:childTnLst>
                          </p:cTn>
                        </p:par>
                      </p:childTnLst>
                    </p:cTn>
                  </p:par>
                  <p:par>
                    <p:cTn id="49" fill="hold">
                      <p:stCondLst>
                        <p:cond delay="indefinite"/>
                      </p:stCondLst>
                      <p:childTnLst>
                        <p:par>
                          <p:cTn id="50" fill="hold">
                            <p:stCondLst>
                              <p:cond delay="0"/>
                            </p:stCondLst>
                            <p:childTnLst>
                              <p:par>
                                <p:cTn id="51" presetID="5" presetClass="entr" presetSubtype="10" fill="hold" grpId="0" nodeType="click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checkerboard(across)">
                                      <p:cBhvr>
                                        <p:cTn id="53" dur="500"/>
                                        <p:tgtEl>
                                          <p:spTgt spid="29"/>
                                        </p:tgtEl>
                                      </p:cBhvr>
                                    </p:animEffect>
                                  </p:childTnLst>
                                </p:cTn>
                              </p:par>
                            </p:childTnLst>
                          </p:cTn>
                        </p:par>
                      </p:childTnLst>
                    </p:cTn>
                  </p:par>
                  <p:par>
                    <p:cTn id="54" fill="hold">
                      <p:stCondLst>
                        <p:cond delay="indefinite"/>
                      </p:stCondLst>
                      <p:childTnLst>
                        <p:par>
                          <p:cTn id="55" fill="hold">
                            <p:stCondLst>
                              <p:cond delay="0"/>
                            </p:stCondLst>
                            <p:childTnLst>
                              <p:par>
                                <p:cTn id="56" presetID="5" presetClass="entr" presetSubtype="10" fill="hold" grpId="0" nodeType="clickEffect">
                                  <p:stCondLst>
                                    <p:cond delay="0"/>
                                  </p:stCondLst>
                                  <p:childTnLst>
                                    <p:set>
                                      <p:cBhvr>
                                        <p:cTn id="57" dur="1" fill="hold">
                                          <p:stCondLst>
                                            <p:cond delay="0"/>
                                          </p:stCondLst>
                                        </p:cTn>
                                        <p:tgtEl>
                                          <p:spTgt spid="30"/>
                                        </p:tgtEl>
                                        <p:attrNameLst>
                                          <p:attrName>style.visibility</p:attrName>
                                        </p:attrNameLst>
                                      </p:cBhvr>
                                      <p:to>
                                        <p:strVal val="visible"/>
                                      </p:to>
                                    </p:set>
                                    <p:animEffect transition="in" filter="checkerboard(across)">
                                      <p:cBhvr>
                                        <p:cTn id="58" dur="500"/>
                                        <p:tgtEl>
                                          <p:spTgt spid="30"/>
                                        </p:tgtEl>
                                      </p:cBhvr>
                                    </p:animEffect>
                                  </p:childTnLst>
                                </p:cTn>
                              </p:par>
                            </p:childTnLst>
                          </p:cTn>
                        </p:par>
                      </p:childTnLst>
                    </p:cTn>
                  </p:par>
                  <p:par>
                    <p:cTn id="59" fill="hold">
                      <p:stCondLst>
                        <p:cond delay="indefinite"/>
                      </p:stCondLst>
                      <p:childTnLst>
                        <p:par>
                          <p:cTn id="60" fill="hold">
                            <p:stCondLst>
                              <p:cond delay="0"/>
                            </p:stCondLst>
                            <p:childTnLst>
                              <p:par>
                                <p:cTn id="61" presetID="5" presetClass="entr" presetSubtype="10" fill="hold" grpId="0" nodeType="clickEffect">
                                  <p:stCondLst>
                                    <p:cond delay="0"/>
                                  </p:stCondLst>
                                  <p:childTnLst>
                                    <p:set>
                                      <p:cBhvr>
                                        <p:cTn id="62" dur="1" fill="hold">
                                          <p:stCondLst>
                                            <p:cond delay="0"/>
                                          </p:stCondLst>
                                        </p:cTn>
                                        <p:tgtEl>
                                          <p:spTgt spid="32"/>
                                        </p:tgtEl>
                                        <p:attrNameLst>
                                          <p:attrName>style.visibility</p:attrName>
                                        </p:attrNameLst>
                                      </p:cBhvr>
                                      <p:to>
                                        <p:strVal val="visible"/>
                                      </p:to>
                                    </p:set>
                                    <p:animEffect transition="in" filter="checkerboard(across)">
                                      <p:cBhvr>
                                        <p:cTn id="63"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animBg="1"/>
      <p:bldP spid="32" grpId="0" animBg="1"/>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زارة التعليم 1">
  <a:themeElements>
    <a:clrScheme name="وزارة التعليم 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وزارة التعليم 1">
      <a:majorFont>
        <a:latin typeface="Arial"/>
        <a:ea typeface="ＭＳ Ｐゴシック"/>
        <a:cs typeface="Andalus"/>
      </a:majorFont>
      <a:minorFont>
        <a:latin typeface="Arial"/>
        <a:ea typeface="ＭＳ Ｐゴシック"/>
        <a:cs typeface="Andalus"/>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وزارة التعليم 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وزارة التعليم 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وزارة التعليم 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وزارة التعليم 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وزارة التعليم 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وزارة التعليم 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وزارة التعليم 1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وزارة التعليم 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وزارة التعليم 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وزارة التعليم 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وزارة التعليم 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وزارة التعليم 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pex">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4887</TotalTime>
  <Words>1795</Words>
  <Application>Microsoft Office PowerPoint</Application>
  <PresentationFormat>Affichage à l'écran (4:3)</PresentationFormat>
  <Paragraphs>268</Paragraphs>
  <Slides>16</Slides>
  <Notes>1</Notes>
  <HiddenSlides>0</HiddenSlides>
  <MMClips>0</MMClips>
  <ScaleCrop>false</ScaleCrop>
  <HeadingPairs>
    <vt:vector size="4" baseType="variant">
      <vt:variant>
        <vt:lpstr>Thème</vt:lpstr>
      </vt:variant>
      <vt:variant>
        <vt:i4>2</vt:i4>
      </vt:variant>
      <vt:variant>
        <vt:lpstr>Titres des diapositives</vt:lpstr>
      </vt:variant>
      <vt:variant>
        <vt:i4>16</vt:i4>
      </vt:variant>
    </vt:vector>
  </HeadingPairs>
  <TitlesOfParts>
    <vt:vector size="18" baseType="lpstr">
      <vt:lpstr>وزارة التعليم 1</vt:lpstr>
      <vt:lpstr>Apex</vt:lpstr>
      <vt:lpstr>Présentation PowerPoint</vt:lpstr>
      <vt:lpstr>الإجراءات التدبيرية لامتحانات البكالوريا</vt:lpstr>
      <vt:lpstr>الإجراءات التدبيرية لامتحانات البكالوريا</vt:lpstr>
      <vt:lpstr>الإجراءات التدبيرية لامتحانات البكالوريا</vt:lpstr>
      <vt:lpstr>الإجراءات التدبيرية  لامتحانات البكالوريا</vt:lpstr>
      <vt:lpstr>الإجراءات التدبيرية  لامتحانات البكالوريا</vt:lpstr>
      <vt:lpstr>الإجراءات التدبيرية  لامتحانات البكالوريا</vt:lpstr>
      <vt:lpstr>الإجراءات التدبيرية  لامتحانات البكالوريا</vt:lpstr>
      <vt:lpstr>الإجراءات التدبيرية  لامتحانات البكالوريا</vt:lpstr>
      <vt:lpstr>الإجراءات التدبيرية  لامتحانات البكالوريا</vt:lpstr>
      <vt:lpstr>الإجراءات التدبيرية  لامتحانات البكالوريا</vt:lpstr>
      <vt:lpstr>الإجراءات التدبيرية  لامتحانات البكالوريا</vt:lpstr>
      <vt:lpstr>الإجراءات التدبيرية  لامتحانات البكالوريا</vt:lpstr>
      <vt:lpstr>الإجراءات التدبيرية  لامتحانات البكالوريا</vt:lpstr>
      <vt:lpstr>الإجراءات التدبيرية  لامتحانات البكالوريا</vt:lpstr>
      <vt:lpstr>الإجراءات التدبيرية  لامتحانات البكالوريا</vt:lpstr>
    </vt:vector>
  </TitlesOfParts>
  <Company>fatima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Expos+® annexe RH V1 15 09 2009</dc:title>
  <dc:creator>fatima **</dc:creator>
  <cp:lastModifiedBy>admin</cp:lastModifiedBy>
  <cp:revision>631</cp:revision>
  <dcterms:created xsi:type="dcterms:W3CDTF">2009-07-29T10:15:53Z</dcterms:created>
  <dcterms:modified xsi:type="dcterms:W3CDTF">2015-05-31T19:54:12Z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Expos+® annexe RH V1 15 09 2009</vt:lpwstr>
  </property>
  <property fmtid="{D5CDD505-2E9C-101B-9397-08002B2CF9AE}" pid="3" name="SlideDescription">
    <vt:lpwstr/>
  </property>
</Properties>
</file>